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00" r:id="rId3"/>
    <p:sldId id="301" r:id="rId4"/>
    <p:sldId id="302" r:id="rId5"/>
    <p:sldId id="303" r:id="rId6"/>
    <p:sldId id="304" r:id="rId7"/>
    <p:sldId id="289" r:id="rId8"/>
    <p:sldId id="297" r:id="rId9"/>
    <p:sldId id="305" r:id="rId10"/>
    <p:sldId id="296" r:id="rId11"/>
    <p:sldId id="280" r:id="rId12"/>
    <p:sldId id="282" r:id="rId13"/>
    <p:sldId id="290" r:id="rId14"/>
    <p:sldId id="307" r:id="rId15"/>
    <p:sldId id="287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3EFF1"/>
    <a:srgbClr val="FFFFFF"/>
    <a:srgbClr val="3333FF"/>
    <a:srgbClr val="D60093"/>
    <a:srgbClr val="800080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9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C63A2-11E9-4419-91BD-A8C91F1974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6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35DA9-6A95-493A-B534-133CB6B214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540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35DA9-6A95-493A-B534-133CB6B214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619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35DA9-6A95-493A-B534-133CB6B214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387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F10DA6-D1D8-491A-86EA-F67AAC32BF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147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CC6D7-5805-4AF4-A2D4-232EFB5D53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69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E54E9-9AD3-4907-922F-23368BBFCF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813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E54E9-9AD3-4907-922F-23368BBFCF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382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57B0C8-9641-468B-8C54-887B661D59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650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4834F-5CEC-4533-B254-97D89B221B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4504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3BE9B5-C6AA-49AF-9340-868E63BB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51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103340-3454-4D5D-AB2B-351367D96D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184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D64D6-987C-49E2-A9A4-E29290C72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569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16C233-A2FD-4F3E-86F2-1655E3FE15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256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3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16C233-A2FD-4F3E-86F2-1655E3FE15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674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16C233-A2FD-4F3E-86F2-1655E3FE15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182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16C233-A2FD-4F3E-86F2-1655E3FE15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015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854F7-DFE9-4784-B141-9064D90C72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351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11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854F7-DFE9-4784-B141-9064D90C72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027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10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854F7-DFE9-4784-B141-9064D90C72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19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9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854F7-DFE9-4784-B141-9064D90C72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305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8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854F7-DFE9-4784-B141-9064D90C72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555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103340-3454-4D5D-AB2B-351367D96D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288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7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854F7-DFE9-4784-B141-9064D90C72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006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6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854F7-DFE9-4784-B141-9064D90C72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352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5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854F7-DFE9-4784-B141-9064D90C72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931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4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854F7-DFE9-4784-B141-9064D90C72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7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3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854F7-DFE9-4784-B141-9064D90C72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6487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2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854F7-DFE9-4784-B141-9064D90C72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756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1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854F7-DFE9-4784-B141-9064D90C72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738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B25F6-A1E8-476D-9999-1C0BE3CF4B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740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2_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B25F6-A1E8-476D-9999-1C0BE3CF4B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758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1_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B25F6-A1E8-476D-9999-1C0BE3CF4B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33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2E433-0D82-427C-9FF9-95FEF94A9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49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35DA9-6A95-493A-B534-133CB6B214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112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35DA9-6A95-493A-B534-133CB6B214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871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35DA9-6A95-493A-B534-133CB6B214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486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35DA9-6A95-493A-B534-133CB6B214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47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35DA9-6A95-493A-B534-133CB6B214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376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8A853F-A5D9-4DFE-A7A8-4D026EEB264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7" r:id="rId3"/>
    <p:sldLayoutId id="2147483651" r:id="rId4"/>
    <p:sldLayoutId id="2147483652" r:id="rId5"/>
    <p:sldLayoutId id="2147483686" r:id="rId6"/>
    <p:sldLayoutId id="2147483677" r:id="rId7"/>
    <p:sldLayoutId id="2147483672" r:id="rId8"/>
    <p:sldLayoutId id="2147483671" r:id="rId9"/>
    <p:sldLayoutId id="2147483670" r:id="rId10"/>
    <p:sldLayoutId id="2147483669" r:id="rId11"/>
    <p:sldLayoutId id="2147483668" r:id="rId12"/>
    <p:sldLayoutId id="2147483653" r:id="rId13"/>
    <p:sldLayoutId id="2147483654" r:id="rId14"/>
    <p:sldLayoutId id="2147483655" r:id="rId15"/>
    <p:sldLayoutId id="2147483681" r:id="rId16"/>
    <p:sldLayoutId id="2147483656" r:id="rId17"/>
    <p:sldLayoutId id="2147483657" r:id="rId18"/>
    <p:sldLayoutId id="2147483658" r:id="rId19"/>
    <p:sldLayoutId id="2147483659" r:id="rId20"/>
    <p:sldLayoutId id="2147483660" r:id="rId21"/>
    <p:sldLayoutId id="2147483676" r:id="rId22"/>
    <p:sldLayoutId id="2147483664" r:id="rId23"/>
    <p:sldLayoutId id="2147483663" r:id="rId24"/>
    <p:sldLayoutId id="2147483661" r:id="rId25"/>
    <p:sldLayoutId id="2147483684" r:id="rId26"/>
    <p:sldLayoutId id="2147483683" r:id="rId27"/>
    <p:sldLayoutId id="2147483682" r:id="rId28"/>
    <p:sldLayoutId id="2147483680" r:id="rId29"/>
    <p:sldLayoutId id="2147483678" r:id="rId30"/>
    <p:sldLayoutId id="2147483675" r:id="rId31"/>
    <p:sldLayoutId id="2147483674" r:id="rId32"/>
    <p:sldLayoutId id="2147483673" r:id="rId33"/>
    <p:sldLayoutId id="2147483667" r:id="rId34"/>
    <p:sldLayoutId id="2147483666" r:id="rId35"/>
    <p:sldLayoutId id="2147483665" r:id="rId36"/>
    <p:sldLayoutId id="2147483662" r:id="rId37"/>
    <p:sldLayoutId id="2147483685" r:id="rId38"/>
    <p:sldLayoutId id="2147483679" r:id="rId3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8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5.bin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362200" y="83657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altLang="en-US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551688" y="2540528"/>
            <a:ext cx="8458200" cy="3422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Xét phương trình (1) với x = 2 ; y = - 1  thì VT = 2.2 -1 = 3 = VP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 Vậy cặp số  (2; -1)  là một nghiệm của phương trình (1)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Xét phương trình (2) với x = 2 ; y = - 1  thì VT = 2 -2.(-1 )= 4 = VP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 Vậy cặp số  (2; -1)  là một nghiệm của phương trình (2)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vậy cặp số (2; -1) là một nghiệm chung của 2 phương trình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2x + y = 3  (1)  và x – 2y = 4  (2) 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còn nói rằng cặp số (2; -1) là một nghiệm của hệ phương trình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                 </a:t>
            </a:r>
            <a:r>
              <a:rPr lang="en-US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1688" y="729122"/>
            <a:ext cx="7906512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hai phương trình bậc nhất hai ẩn 2x + y = 3  (1)  và x – 2y = 4  (2) 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chứng tỏ rằng cặp số (x; y) = (2; -1) vừa là nghiệm của phương trình (1), vừa là nghiệm của phương trình (2) ?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</a:t>
            </a:r>
            <a:endParaRPr lang="en-US" altLang="en-US" sz="1800" b="1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8200" y="6010275"/>
            <a:ext cx="6860251" cy="727075"/>
            <a:chOff x="838200" y="6010275"/>
            <a:chExt cx="6860251" cy="727075"/>
          </a:xfrm>
        </p:grpSpPr>
        <p:grpSp>
          <p:nvGrpSpPr>
            <p:cNvPr id="3" name="Group 2"/>
            <p:cNvGrpSpPr/>
            <p:nvPr/>
          </p:nvGrpSpPr>
          <p:grpSpPr>
            <a:xfrm>
              <a:off x="838200" y="6010275"/>
              <a:ext cx="3035300" cy="727075"/>
              <a:chOff x="838200" y="6010275"/>
              <a:chExt cx="3035300" cy="727075"/>
            </a:xfrm>
          </p:grpSpPr>
          <p:graphicFrame>
            <p:nvGraphicFramePr>
              <p:cNvPr id="107524" name="Object 4"/>
              <p:cNvGraphicFramePr>
                <a:graphicFrameLocks noChangeAspect="1"/>
              </p:cNvGraphicFramePr>
              <p:nvPr>
                <p:ph/>
                <p:extLst>
                  <p:ext uri="{D42A27DB-BD31-4B8C-83A1-F6EECF244321}">
                    <p14:modId xmlns:p14="http://schemas.microsoft.com/office/powerpoint/2010/main" val="38732931"/>
                  </p:ext>
                </p:extLst>
              </p:nvPr>
            </p:nvGraphicFramePr>
            <p:xfrm>
              <a:off x="838200" y="6010275"/>
              <a:ext cx="1752600" cy="7270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6" name="Equation" r:id="rId3" imgW="1104900" imgH="457200" progId="Equation.DSMT4">
                      <p:embed/>
                    </p:oleObj>
                  </mc:Choice>
                  <mc:Fallback>
                    <p:oleObj name="Equation" r:id="rId3" imgW="1104900" imgH="457200" progId="Equation.DSMT4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38200" y="6010275"/>
                            <a:ext cx="1752600" cy="7270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7525" name="Line 5"/>
              <p:cNvSpPr>
                <a:spLocks noChangeShapeType="1"/>
              </p:cNvSpPr>
              <p:nvPr/>
            </p:nvSpPr>
            <p:spPr bwMode="auto">
              <a:xfrm>
                <a:off x="2806700" y="6305550"/>
                <a:ext cx="1066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3907028" y="6120884"/>
              <a:ext cx="37914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smtClean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Hệ hai phương trình bậc nhất hai ẩn</a:t>
              </a:r>
              <a:endParaRPr lang="en-US" altLang="en-US" sz="18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40" name="Line 12"/>
          <p:cNvSpPr>
            <a:spLocks noChangeShapeType="1"/>
          </p:cNvSpPr>
          <p:nvPr/>
        </p:nvSpPr>
        <p:spPr bwMode="auto">
          <a:xfrm flipV="1">
            <a:off x="533400" y="5230813"/>
            <a:ext cx="1933575" cy="9398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41" name="Rectangle 13"/>
          <p:cNvSpPr>
            <a:spLocks noChangeArrowheads="1"/>
          </p:cNvSpPr>
          <p:nvPr/>
        </p:nvSpPr>
        <p:spPr bwMode="auto">
          <a:xfrm>
            <a:off x="1371600" y="4819650"/>
            <a:ext cx="1577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alt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): x – 2y = 0</a:t>
            </a:r>
          </a:p>
        </p:txBody>
      </p:sp>
      <p:sp>
        <p:nvSpPr>
          <p:cNvPr id="99342" name="Line 14"/>
          <p:cNvSpPr>
            <a:spLocks noChangeShapeType="1"/>
          </p:cNvSpPr>
          <p:nvPr/>
        </p:nvSpPr>
        <p:spPr bwMode="auto">
          <a:xfrm>
            <a:off x="647700" y="4773613"/>
            <a:ext cx="1524000" cy="1524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43" name="Rectangle 15"/>
          <p:cNvSpPr>
            <a:spLocks noChangeArrowheads="1"/>
          </p:cNvSpPr>
          <p:nvPr/>
        </p:nvSpPr>
        <p:spPr bwMode="auto">
          <a:xfrm>
            <a:off x="1498600" y="6297613"/>
            <a:ext cx="1501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alt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): x + y = 3</a:t>
            </a:r>
          </a:p>
        </p:txBody>
      </p:sp>
      <p:sp>
        <p:nvSpPr>
          <p:cNvPr id="99344" name="Line 16"/>
          <p:cNvSpPr>
            <a:spLocks noChangeShapeType="1"/>
          </p:cNvSpPr>
          <p:nvPr/>
        </p:nvSpPr>
        <p:spPr bwMode="auto">
          <a:xfrm flipV="1">
            <a:off x="915988" y="4649788"/>
            <a:ext cx="0" cy="161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45" name="Line 17"/>
          <p:cNvSpPr>
            <a:spLocks noChangeShapeType="1"/>
          </p:cNvSpPr>
          <p:nvPr/>
        </p:nvSpPr>
        <p:spPr bwMode="auto">
          <a:xfrm>
            <a:off x="557213" y="5983288"/>
            <a:ext cx="1793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46" name="Rectangle 18"/>
          <p:cNvSpPr>
            <a:spLocks noChangeArrowheads="1"/>
          </p:cNvSpPr>
          <p:nvPr/>
        </p:nvSpPr>
        <p:spPr bwMode="auto">
          <a:xfrm>
            <a:off x="769938" y="5538788"/>
            <a:ext cx="114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1757363" y="5988050"/>
            <a:ext cx="115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9348" name="Rectangle 20"/>
          <p:cNvSpPr>
            <a:spLocks noChangeArrowheads="1"/>
          </p:cNvSpPr>
          <p:nvPr/>
        </p:nvSpPr>
        <p:spPr bwMode="auto">
          <a:xfrm>
            <a:off x="1485900" y="5973763"/>
            <a:ext cx="1158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9349" name="Rectangle 21"/>
          <p:cNvSpPr>
            <a:spLocks noChangeArrowheads="1"/>
          </p:cNvSpPr>
          <p:nvPr/>
        </p:nvSpPr>
        <p:spPr bwMode="auto">
          <a:xfrm>
            <a:off x="942975" y="5970588"/>
            <a:ext cx="165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99350" name="Rectangle 22"/>
          <p:cNvSpPr>
            <a:spLocks noChangeArrowheads="1"/>
          </p:cNvSpPr>
          <p:nvPr/>
        </p:nvSpPr>
        <p:spPr bwMode="auto">
          <a:xfrm>
            <a:off x="744538" y="4954588"/>
            <a:ext cx="114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9351" name="Rectangle 23"/>
          <p:cNvSpPr>
            <a:spLocks noChangeArrowheads="1"/>
          </p:cNvSpPr>
          <p:nvPr/>
        </p:nvSpPr>
        <p:spPr bwMode="auto">
          <a:xfrm>
            <a:off x="2292350" y="6056313"/>
            <a:ext cx="1174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99352" name="Rectangle 24"/>
          <p:cNvSpPr>
            <a:spLocks noChangeArrowheads="1"/>
          </p:cNvSpPr>
          <p:nvPr/>
        </p:nvSpPr>
        <p:spPr bwMode="auto">
          <a:xfrm>
            <a:off x="720725" y="4560888"/>
            <a:ext cx="114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99353" name="Line 25"/>
          <p:cNvSpPr>
            <a:spLocks noChangeShapeType="1"/>
          </p:cNvSpPr>
          <p:nvPr/>
        </p:nvSpPr>
        <p:spPr bwMode="auto">
          <a:xfrm>
            <a:off x="1557338" y="5688013"/>
            <a:ext cx="0" cy="312737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54" name="Line 26"/>
          <p:cNvSpPr>
            <a:spLocks noChangeShapeType="1"/>
          </p:cNvSpPr>
          <p:nvPr/>
        </p:nvSpPr>
        <p:spPr bwMode="auto">
          <a:xfrm flipH="1">
            <a:off x="914400" y="5657850"/>
            <a:ext cx="6270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55" name="Rectangle 27"/>
          <p:cNvSpPr>
            <a:spLocks noChangeArrowheads="1"/>
          </p:cNvSpPr>
          <p:nvPr/>
        </p:nvSpPr>
        <p:spPr bwMode="auto">
          <a:xfrm>
            <a:off x="1154113" y="5568950"/>
            <a:ext cx="1250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M(2 ; 1)</a:t>
            </a:r>
          </a:p>
        </p:txBody>
      </p:sp>
      <p:sp>
        <p:nvSpPr>
          <p:cNvPr id="99356" name="Oval 28"/>
          <p:cNvSpPr>
            <a:spLocks noChangeArrowheads="1"/>
          </p:cNvSpPr>
          <p:nvPr/>
        </p:nvSpPr>
        <p:spPr bwMode="auto">
          <a:xfrm>
            <a:off x="1531938" y="5659438"/>
            <a:ext cx="44450" cy="4445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358" name="Line 30"/>
          <p:cNvSpPr>
            <a:spLocks noChangeShapeType="1"/>
          </p:cNvSpPr>
          <p:nvPr/>
        </p:nvSpPr>
        <p:spPr bwMode="auto">
          <a:xfrm flipV="1">
            <a:off x="3527425" y="4727575"/>
            <a:ext cx="1133475" cy="14525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59" name="Line 31"/>
          <p:cNvSpPr>
            <a:spLocks noChangeShapeType="1"/>
          </p:cNvSpPr>
          <p:nvPr/>
        </p:nvSpPr>
        <p:spPr bwMode="auto">
          <a:xfrm flipV="1">
            <a:off x="4138613" y="4465638"/>
            <a:ext cx="0" cy="20637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60" name="Line 32"/>
          <p:cNvSpPr>
            <a:spLocks noChangeShapeType="1"/>
          </p:cNvSpPr>
          <p:nvPr/>
        </p:nvSpPr>
        <p:spPr bwMode="auto">
          <a:xfrm>
            <a:off x="3505200" y="6007100"/>
            <a:ext cx="1935163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61" name="Text Box 33"/>
          <p:cNvSpPr txBox="1">
            <a:spLocks noChangeArrowheads="1"/>
          </p:cNvSpPr>
          <p:nvPr/>
        </p:nvSpPr>
        <p:spPr bwMode="auto">
          <a:xfrm>
            <a:off x="3933825" y="5203825"/>
            <a:ext cx="200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1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362" name="Text Box 34"/>
          <p:cNvSpPr txBox="1">
            <a:spLocks noChangeArrowheads="1"/>
          </p:cNvSpPr>
          <p:nvPr/>
        </p:nvSpPr>
        <p:spPr bwMode="auto">
          <a:xfrm>
            <a:off x="4327525" y="4397375"/>
            <a:ext cx="4730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alt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1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363" name="Text Box 35"/>
          <p:cNvSpPr txBox="1">
            <a:spLocks noChangeArrowheads="1"/>
          </p:cNvSpPr>
          <p:nvPr/>
        </p:nvSpPr>
        <p:spPr bwMode="auto">
          <a:xfrm>
            <a:off x="3913188" y="4379913"/>
            <a:ext cx="200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altLang="en-US" sz="1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364" name="Text Box 36"/>
          <p:cNvSpPr txBox="1">
            <a:spLocks noChangeArrowheads="1"/>
          </p:cNvSpPr>
          <p:nvPr/>
        </p:nvSpPr>
        <p:spPr bwMode="auto">
          <a:xfrm>
            <a:off x="5294313" y="6035675"/>
            <a:ext cx="200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1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365" name="Text Box 37"/>
          <p:cNvSpPr txBox="1">
            <a:spLocks noChangeArrowheads="1"/>
          </p:cNvSpPr>
          <p:nvPr/>
        </p:nvSpPr>
        <p:spPr bwMode="auto">
          <a:xfrm>
            <a:off x="4344988" y="6005513"/>
            <a:ext cx="200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1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366" name="Text Box 38"/>
          <p:cNvSpPr txBox="1">
            <a:spLocks noChangeArrowheads="1"/>
          </p:cNvSpPr>
          <p:nvPr/>
        </p:nvSpPr>
        <p:spPr bwMode="auto">
          <a:xfrm>
            <a:off x="4186238" y="6196013"/>
            <a:ext cx="200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endParaRPr lang="en-US" altLang="en-US" sz="1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367" name="Text Box 39"/>
          <p:cNvSpPr txBox="1">
            <a:spLocks noChangeArrowheads="1"/>
          </p:cNvSpPr>
          <p:nvPr/>
        </p:nvSpPr>
        <p:spPr bwMode="auto">
          <a:xfrm>
            <a:off x="4181475" y="6440488"/>
            <a:ext cx="200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1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368" name="Line 40"/>
          <p:cNvSpPr>
            <a:spLocks noChangeShapeType="1"/>
          </p:cNvSpPr>
          <p:nvPr/>
        </p:nvSpPr>
        <p:spPr bwMode="auto">
          <a:xfrm>
            <a:off x="4181475" y="6442075"/>
            <a:ext cx="2000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69" name="Text Box 41"/>
          <p:cNvSpPr txBox="1">
            <a:spLocks noChangeArrowheads="1"/>
          </p:cNvSpPr>
          <p:nvPr/>
        </p:nvSpPr>
        <p:spPr bwMode="auto">
          <a:xfrm>
            <a:off x="3938588" y="6005513"/>
            <a:ext cx="200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en-US" sz="1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370" name="Text Box 42"/>
          <p:cNvSpPr txBox="1">
            <a:spLocks noChangeArrowheads="1"/>
          </p:cNvSpPr>
          <p:nvPr/>
        </p:nvSpPr>
        <p:spPr bwMode="auto">
          <a:xfrm>
            <a:off x="5099050" y="4962525"/>
            <a:ext cx="5873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alt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1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371" name="Text Box 43"/>
          <p:cNvSpPr txBox="1">
            <a:spLocks noChangeArrowheads="1"/>
          </p:cNvSpPr>
          <p:nvPr/>
        </p:nvSpPr>
        <p:spPr bwMode="auto">
          <a:xfrm>
            <a:off x="3582988" y="6035675"/>
            <a:ext cx="200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endParaRPr lang="en-US" altLang="en-US" sz="1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372" name="Line 44"/>
          <p:cNvSpPr>
            <a:spLocks noChangeShapeType="1"/>
          </p:cNvSpPr>
          <p:nvPr/>
        </p:nvSpPr>
        <p:spPr bwMode="auto">
          <a:xfrm flipV="1">
            <a:off x="4027488" y="5018088"/>
            <a:ext cx="1133475" cy="145415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73" name="Text Box 45"/>
          <p:cNvSpPr txBox="1">
            <a:spLocks noChangeArrowheads="1"/>
          </p:cNvSpPr>
          <p:nvPr/>
        </p:nvSpPr>
        <p:spPr bwMode="auto">
          <a:xfrm>
            <a:off x="4572000" y="6472238"/>
            <a:ext cx="12811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altLang="en-US" sz="1800" baseline="-25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// (d</a:t>
            </a:r>
            <a:r>
              <a:rPr lang="en-US" altLang="en-US" sz="1800" baseline="-25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1800" baseline="-2500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375" name="Line 47"/>
          <p:cNvSpPr>
            <a:spLocks noChangeShapeType="1"/>
          </p:cNvSpPr>
          <p:nvPr/>
        </p:nvSpPr>
        <p:spPr bwMode="auto">
          <a:xfrm flipV="1">
            <a:off x="7239000" y="4929188"/>
            <a:ext cx="1033463" cy="1743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76" name="Text Box 48"/>
          <p:cNvSpPr txBox="1">
            <a:spLocks noChangeArrowheads="1"/>
          </p:cNvSpPr>
          <p:nvPr/>
        </p:nvSpPr>
        <p:spPr bwMode="auto">
          <a:xfrm>
            <a:off x="7467600" y="6500813"/>
            <a:ext cx="10953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altLang="en-US" sz="1800" baseline="-25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trïng</a:t>
            </a:r>
            <a:endParaRPr lang="en-US" altLang="en-US" sz="1800" baseline="-2500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377" name="Text Box 49"/>
          <p:cNvSpPr txBox="1">
            <a:spLocks noChangeArrowheads="1"/>
          </p:cNvSpPr>
          <p:nvPr/>
        </p:nvSpPr>
        <p:spPr bwMode="auto">
          <a:xfrm>
            <a:off x="8458200" y="6515100"/>
            <a:ext cx="4175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altLang="en-US" sz="1800" baseline="-25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1800" baseline="-2500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378" name="Line 50"/>
          <p:cNvSpPr>
            <a:spLocks noChangeShapeType="1"/>
          </p:cNvSpPr>
          <p:nvPr/>
        </p:nvSpPr>
        <p:spPr bwMode="auto">
          <a:xfrm flipV="1">
            <a:off x="7381875" y="4418013"/>
            <a:ext cx="0" cy="22542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79" name="Line 51"/>
          <p:cNvSpPr>
            <a:spLocks noChangeShapeType="1"/>
          </p:cNvSpPr>
          <p:nvPr/>
        </p:nvSpPr>
        <p:spPr bwMode="auto">
          <a:xfrm>
            <a:off x="6096000" y="5873750"/>
            <a:ext cx="2328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80" name="Text Box 52"/>
          <p:cNvSpPr txBox="1">
            <a:spLocks noChangeArrowheads="1"/>
          </p:cNvSpPr>
          <p:nvPr/>
        </p:nvSpPr>
        <p:spPr bwMode="auto">
          <a:xfrm>
            <a:off x="7143750" y="4386263"/>
            <a:ext cx="2238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altLang="en-US" sz="1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381" name="Text Box 53"/>
          <p:cNvSpPr txBox="1">
            <a:spLocks noChangeArrowheads="1"/>
          </p:cNvSpPr>
          <p:nvPr/>
        </p:nvSpPr>
        <p:spPr bwMode="auto">
          <a:xfrm>
            <a:off x="8304213" y="6132513"/>
            <a:ext cx="22383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1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382" name="Text Box 54"/>
          <p:cNvSpPr txBox="1">
            <a:spLocks noChangeArrowheads="1"/>
          </p:cNvSpPr>
          <p:nvPr/>
        </p:nvSpPr>
        <p:spPr bwMode="auto">
          <a:xfrm>
            <a:off x="7543800" y="5376863"/>
            <a:ext cx="2238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1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383" name="Text Box 55"/>
          <p:cNvSpPr txBox="1">
            <a:spLocks noChangeArrowheads="1"/>
          </p:cNvSpPr>
          <p:nvPr/>
        </p:nvSpPr>
        <p:spPr bwMode="auto">
          <a:xfrm>
            <a:off x="7543800" y="5605463"/>
            <a:ext cx="2238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1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384" name="Line 56"/>
          <p:cNvSpPr>
            <a:spLocks noChangeShapeType="1"/>
          </p:cNvSpPr>
          <p:nvPr/>
        </p:nvSpPr>
        <p:spPr bwMode="auto">
          <a:xfrm>
            <a:off x="7543800" y="5681663"/>
            <a:ext cx="22383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85" name="Text Box 57"/>
          <p:cNvSpPr txBox="1">
            <a:spLocks noChangeArrowheads="1"/>
          </p:cNvSpPr>
          <p:nvPr/>
        </p:nvSpPr>
        <p:spPr bwMode="auto">
          <a:xfrm>
            <a:off x="7086600" y="5605463"/>
            <a:ext cx="2238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en-US" sz="1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386" name="Line 58"/>
          <p:cNvSpPr>
            <a:spLocks noChangeShapeType="1"/>
          </p:cNvSpPr>
          <p:nvPr/>
        </p:nvSpPr>
        <p:spPr bwMode="auto">
          <a:xfrm flipV="1">
            <a:off x="7253288" y="5010150"/>
            <a:ext cx="950912" cy="1662113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92" name="Text Box 64"/>
          <p:cNvSpPr txBox="1">
            <a:spLocks noChangeArrowheads="1"/>
          </p:cNvSpPr>
          <p:nvPr/>
        </p:nvSpPr>
        <p:spPr bwMode="auto">
          <a:xfrm>
            <a:off x="6934200" y="6267450"/>
            <a:ext cx="4048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endParaRPr lang="en-US" altLang="en-US" sz="1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12" name="Text Box 65"/>
          <p:cNvSpPr txBox="1">
            <a:spLocks noChangeArrowheads="1"/>
          </p:cNvSpPr>
          <p:nvPr/>
        </p:nvSpPr>
        <p:spPr bwMode="auto">
          <a:xfrm>
            <a:off x="6537325" y="290671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313" name="Object 6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2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4" name="Object 6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3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15" name="Rectangle 68"/>
          <p:cNvSpPr>
            <a:spLocks noChangeArrowheads="1"/>
          </p:cNvSpPr>
          <p:nvPr/>
        </p:nvSpPr>
        <p:spPr bwMode="auto">
          <a:xfrm>
            <a:off x="0" y="294005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9400" name="Object 72"/>
          <p:cNvGraphicFramePr>
            <a:graphicFrameLocks noChangeAspect="1"/>
          </p:cNvGraphicFramePr>
          <p:nvPr/>
        </p:nvGraphicFramePr>
        <p:xfrm>
          <a:off x="3605213" y="2209800"/>
          <a:ext cx="26416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4" name="Equation" r:id="rId6" imgW="1587500" imgH="508000" progId="Equation.DSMT4">
                  <p:embed/>
                </p:oleObj>
              </mc:Choice>
              <mc:Fallback>
                <p:oleObj name="Equation" r:id="rId6" imgW="1587500" imgH="508000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5213" y="2209800"/>
                        <a:ext cx="2641600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17" name="Text Box 73"/>
          <p:cNvSpPr txBox="1">
            <a:spLocks noChangeArrowheads="1"/>
          </p:cNvSpPr>
          <p:nvPr/>
        </p:nvSpPr>
        <p:spPr bwMode="auto">
          <a:xfrm>
            <a:off x="152400" y="5715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en-US" sz="2400" b="1" u="sng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29: </a:t>
            </a: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HAI PHƯƠNG TRÌNH BẬC NHẤT HAI ẨN</a:t>
            </a:r>
          </a:p>
        </p:txBody>
      </p:sp>
      <p:sp>
        <p:nvSpPr>
          <p:cNvPr id="11318" name="Text Box 74"/>
          <p:cNvSpPr txBox="1">
            <a:spLocks noChangeArrowheads="1"/>
          </p:cNvSpPr>
          <p:nvPr/>
        </p:nvSpPr>
        <p:spPr bwMode="auto">
          <a:xfrm>
            <a:off x="304800" y="685800"/>
            <a:ext cx="8153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18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 niệm về  hệ hai phương trình bậc nhất hai ẩn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18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 hoạ hình học tập nghiệm của hệ hai phương trình bậc nhất hai ẩn.</a:t>
            </a:r>
          </a:p>
        </p:txBody>
      </p:sp>
      <p:sp>
        <p:nvSpPr>
          <p:cNvPr id="99404" name="Text Box 76"/>
          <p:cNvSpPr txBox="1">
            <a:spLocks noChangeArrowheads="1"/>
          </p:cNvSpPr>
          <p:nvPr/>
        </p:nvSpPr>
        <p:spPr bwMode="auto">
          <a:xfrm>
            <a:off x="762000" y="16906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quát: </a:t>
            </a:r>
          </a:p>
        </p:txBody>
      </p:sp>
      <p:sp>
        <p:nvSpPr>
          <p:cNvPr id="99405" name="Text Box 77"/>
          <p:cNvSpPr txBox="1">
            <a:spLocks noChangeArrowheads="1"/>
          </p:cNvSpPr>
          <p:nvPr/>
        </p:nvSpPr>
        <p:spPr bwMode="auto">
          <a:xfrm>
            <a:off x="914400" y="2438400"/>
            <a:ext cx="6410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 với hệ phương trình                                                ta có :</a:t>
            </a:r>
          </a:p>
        </p:txBody>
      </p:sp>
      <p:sp>
        <p:nvSpPr>
          <p:cNvPr id="99407" name="Text Box 79"/>
          <p:cNvSpPr txBox="1">
            <a:spLocks noChangeArrowheads="1"/>
          </p:cNvSpPr>
          <p:nvPr/>
        </p:nvSpPr>
        <p:spPr bwMode="auto">
          <a:xfrm>
            <a:off x="609600" y="2719388"/>
            <a:ext cx="6477000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Nếu (d</a:t>
            </a:r>
            <a:r>
              <a:rPr lang="en-US" alt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cắt (d</a:t>
            </a:r>
            <a:r>
              <a:rPr lang="en-US" alt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thì hệ (I) có nghiệm duy nhất 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Nếu (d</a:t>
            </a:r>
            <a:r>
              <a:rPr lang="en-US" alt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song song với (d</a:t>
            </a:r>
            <a:r>
              <a:rPr lang="en-US" alt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thì hệ (I) vô nghiệm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Nếu (d</a:t>
            </a:r>
            <a:r>
              <a:rPr lang="en-US" alt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trùng với (d</a:t>
            </a:r>
            <a:r>
              <a:rPr lang="en-US" alt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thì hệ (I) có vô số nghiệm</a:t>
            </a:r>
          </a:p>
        </p:txBody>
      </p:sp>
      <p:sp>
        <p:nvSpPr>
          <p:cNvPr id="99408" name="Text Box 80"/>
          <p:cNvSpPr txBox="1">
            <a:spLocks noChangeArrowheads="1"/>
          </p:cNvSpPr>
          <p:nvPr/>
        </p:nvSpPr>
        <p:spPr bwMode="auto">
          <a:xfrm>
            <a:off x="381000" y="65532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altLang="en-US" sz="1600" baseline="-25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16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cắt (d</a:t>
            </a:r>
            <a:r>
              <a:rPr lang="en-US" altLang="en-US" sz="1600" baseline="-25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6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9409" name="Text Box 81"/>
          <p:cNvSpPr txBox="1">
            <a:spLocks noChangeArrowheads="1"/>
          </p:cNvSpPr>
          <p:nvPr/>
        </p:nvSpPr>
        <p:spPr bwMode="auto">
          <a:xfrm>
            <a:off x="8001000" y="4633913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altLang="en-US" sz="16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9410" name="Line 82"/>
          <p:cNvSpPr>
            <a:spLocks noChangeShapeType="1"/>
          </p:cNvSpPr>
          <p:nvPr/>
        </p:nvSpPr>
        <p:spPr bwMode="auto">
          <a:xfrm>
            <a:off x="74676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12" name="Line 84"/>
          <p:cNvSpPr>
            <a:spLocks noChangeShapeType="1"/>
          </p:cNvSpPr>
          <p:nvPr/>
        </p:nvSpPr>
        <p:spPr bwMode="auto">
          <a:xfrm>
            <a:off x="4191000" y="64484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9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9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9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9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9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9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9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9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9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9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9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9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9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9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9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9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9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9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99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9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9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9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9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9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9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9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99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99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9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9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99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9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99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99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99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9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99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99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9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99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99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9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99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99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9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99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99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99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99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99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9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4" dur="500"/>
                                        <p:tgtEl>
                                          <p:spTgt spid="99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99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99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99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9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99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99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99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99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99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99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9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9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9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9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99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99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99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99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99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9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99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99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99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99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99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99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99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99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99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9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1" grpId="0"/>
      <p:bldP spid="99343" grpId="0"/>
      <p:bldP spid="99346" grpId="0"/>
      <p:bldP spid="99347" grpId="0"/>
      <p:bldP spid="99348" grpId="0"/>
      <p:bldP spid="99349" grpId="0"/>
      <p:bldP spid="99350" grpId="0"/>
      <p:bldP spid="99351" grpId="0"/>
      <p:bldP spid="99352" grpId="0"/>
      <p:bldP spid="99355" grpId="0"/>
      <p:bldP spid="99356" grpId="0" animBg="1"/>
      <p:bldP spid="99361" grpId="0"/>
      <p:bldP spid="99362" grpId="0"/>
      <p:bldP spid="99363" grpId="0"/>
      <p:bldP spid="99364" grpId="0"/>
      <p:bldP spid="99365" grpId="0"/>
      <p:bldP spid="99366" grpId="0"/>
      <p:bldP spid="99367" grpId="0"/>
      <p:bldP spid="99369" grpId="0"/>
      <p:bldP spid="99370" grpId="0"/>
      <p:bldP spid="99371" grpId="0"/>
      <p:bldP spid="99373" grpId="0"/>
      <p:bldP spid="99376" grpId="0"/>
      <p:bldP spid="99377" grpId="0"/>
      <p:bldP spid="99380" grpId="0"/>
      <p:bldP spid="99381" grpId="0"/>
      <p:bldP spid="99382" grpId="0"/>
      <p:bldP spid="99383" grpId="0"/>
      <p:bldP spid="99385" grpId="0"/>
      <p:bldP spid="99392" grpId="0"/>
      <p:bldP spid="99392" grpId="1"/>
      <p:bldP spid="99404" grpId="0"/>
      <p:bldP spid="99405" grpId="0"/>
      <p:bldP spid="99408" grpId="0"/>
      <p:bldP spid="994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52400" y="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en-US" sz="2400" b="1" u="sng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29: </a:t>
            </a: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HAI PHƯƠNG TRÌNH BẬC NHẤT HAI ẨN</a:t>
            </a: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533400" y="609600"/>
            <a:ext cx="838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 ( SGK tr 11) : Không cần vẽ hình hãy cho biết số nghiệm của mỗi hệ phương trình sau đây và giải thích vì sao ?</a:t>
            </a:r>
          </a:p>
        </p:txBody>
      </p:sp>
      <p:sp>
        <p:nvSpPr>
          <p:cNvPr id="12292" name="Line 7"/>
          <p:cNvSpPr>
            <a:spLocks noChangeShapeType="1"/>
          </p:cNvSpPr>
          <p:nvPr/>
        </p:nvSpPr>
        <p:spPr bwMode="auto">
          <a:xfrm>
            <a:off x="4495800" y="1371600"/>
            <a:ext cx="0" cy="548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293" name="Object 8"/>
          <p:cNvGraphicFramePr>
            <a:graphicFrameLocks noChangeAspect="1"/>
          </p:cNvGraphicFramePr>
          <p:nvPr>
            <p:ph sz="quarter" idx="1"/>
          </p:nvPr>
        </p:nvGraphicFramePr>
        <p:xfrm>
          <a:off x="533400" y="1371600"/>
          <a:ext cx="19050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Equation" r:id="rId3" imgW="1219200" imgH="457200" progId="Equation.DSMT4">
                  <p:embed/>
                </p:oleObj>
              </mc:Choice>
              <mc:Fallback>
                <p:oleObj name="Equation" r:id="rId3" imgW="12192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371600"/>
                        <a:ext cx="19050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10"/>
          <p:cNvGraphicFramePr>
            <a:graphicFrameLocks noChangeAspect="1"/>
          </p:cNvGraphicFramePr>
          <p:nvPr>
            <p:ph sz="quarter" idx="2"/>
          </p:nvPr>
        </p:nvGraphicFramePr>
        <p:xfrm>
          <a:off x="5410200" y="1066800"/>
          <a:ext cx="20574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Equation" r:id="rId5" imgW="1384300" imgH="838200" progId="Equation.DSMT4">
                  <p:embed/>
                </p:oleObj>
              </mc:Choice>
              <mc:Fallback>
                <p:oleObj name="Equation" r:id="rId5" imgW="1384300" imgH="838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066800"/>
                        <a:ext cx="2057400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13"/>
          <p:cNvGraphicFramePr>
            <a:graphicFrameLocks noChangeAspect="1"/>
          </p:cNvGraphicFramePr>
          <p:nvPr>
            <p:ph sz="quarter" idx="3"/>
          </p:nvPr>
        </p:nvGraphicFramePr>
        <p:xfrm>
          <a:off x="263525" y="3619500"/>
          <a:ext cx="158908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Equation" r:id="rId7" imgW="990600" imgH="457200" progId="Equation.DSMT4">
                  <p:embed/>
                </p:oleObj>
              </mc:Choice>
              <mc:Fallback>
                <p:oleObj name="Equation" r:id="rId7" imgW="990600" imgH="457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3619500"/>
                        <a:ext cx="1589088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4" name="Object 16"/>
          <p:cNvGraphicFramePr>
            <a:graphicFrameLocks noChangeAspect="1"/>
          </p:cNvGraphicFramePr>
          <p:nvPr>
            <p:ph sz="quarter" idx="4"/>
          </p:nvPr>
        </p:nvGraphicFramePr>
        <p:xfrm>
          <a:off x="2641600" y="3389313"/>
          <a:ext cx="1549400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Equation" r:id="rId9" imgW="1016000" imgH="838200" progId="Equation.DSMT4">
                  <p:embed/>
                </p:oleObj>
              </mc:Choice>
              <mc:Fallback>
                <p:oleObj name="Equation" r:id="rId9" imgW="1016000" imgH="838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3389313"/>
                        <a:ext cx="1549400" cy="127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19"/>
          <p:cNvGraphicFramePr>
            <a:graphicFrameLocks noChangeAspect="1"/>
          </p:cNvGraphicFramePr>
          <p:nvPr/>
        </p:nvGraphicFramePr>
        <p:xfrm>
          <a:off x="4495800" y="3886200"/>
          <a:ext cx="139700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Equation" r:id="rId11" imgW="901309" imgH="660113" progId="Equation.DSMT4">
                  <p:embed/>
                </p:oleObj>
              </mc:Choice>
              <mc:Fallback>
                <p:oleObj name="Equation" r:id="rId11" imgW="901309" imgH="660113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886200"/>
                        <a:ext cx="139700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9" name="Object 21"/>
          <p:cNvGraphicFramePr>
            <a:graphicFrameLocks noChangeAspect="1"/>
          </p:cNvGraphicFramePr>
          <p:nvPr/>
        </p:nvGraphicFramePr>
        <p:xfrm>
          <a:off x="6572250" y="3962400"/>
          <a:ext cx="15811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Equation" r:id="rId13" imgW="977900" imgH="457200" progId="Equation.DSMT4">
                  <p:embed/>
                </p:oleObj>
              </mc:Choice>
              <mc:Fallback>
                <p:oleObj name="Equation" r:id="rId13" imgW="977900" imgH="457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3962400"/>
                        <a:ext cx="15811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90" name="Line 22"/>
          <p:cNvSpPr>
            <a:spLocks noChangeShapeType="1"/>
          </p:cNvSpPr>
          <p:nvPr/>
        </p:nvSpPr>
        <p:spPr bwMode="auto">
          <a:xfrm>
            <a:off x="1879600" y="3924300"/>
            <a:ext cx="520700" cy="15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2" name="Line 24"/>
          <p:cNvSpPr>
            <a:spLocks noChangeShapeType="1"/>
          </p:cNvSpPr>
          <p:nvPr/>
        </p:nvSpPr>
        <p:spPr bwMode="auto">
          <a:xfrm>
            <a:off x="6105525" y="4281488"/>
            <a:ext cx="304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304800" y="2133600"/>
            <a:ext cx="396240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 thẳng (d) và (d’) cắt nhau do có hệ số góc khác nhau  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=&gt; hệ phương trình có một nghiệm duy nhất.</a:t>
            </a:r>
          </a:p>
        </p:txBody>
      </p:sp>
      <p:graphicFrame>
        <p:nvGraphicFramePr>
          <p:cNvPr id="58394" name="Object 26"/>
          <p:cNvGraphicFramePr>
            <a:graphicFrameLocks noChangeAspect="1"/>
          </p:cNvGraphicFramePr>
          <p:nvPr/>
        </p:nvGraphicFramePr>
        <p:xfrm>
          <a:off x="3352800" y="2413000"/>
          <a:ext cx="9144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tion" r:id="rId15" imgW="545626" imgH="253780" progId="Equation.DSMT4">
                  <p:embed/>
                </p:oleObj>
              </mc:Choice>
              <mc:Fallback>
                <p:oleObj name="Equation" r:id="rId15" imgW="545626" imgH="2537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413000"/>
                        <a:ext cx="91440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4572000" y="2347913"/>
            <a:ext cx="45720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 thẳng (d) và (d’) song song với nhau do có hệ số góc bằng nhau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Tung độ gốc khác nhau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=&gt; hệ phương trình vô nghiệm .</a:t>
            </a:r>
          </a:p>
        </p:txBody>
      </p:sp>
      <p:graphicFrame>
        <p:nvGraphicFramePr>
          <p:cNvPr id="58396" name="Object 28"/>
          <p:cNvGraphicFramePr>
            <a:graphicFrameLocks noChangeAspect="1"/>
          </p:cNvGraphicFramePr>
          <p:nvPr/>
        </p:nvGraphicFramePr>
        <p:xfrm>
          <a:off x="7162800" y="2590800"/>
          <a:ext cx="6096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tion" r:id="rId17" imgW="520474" imgH="431613" progId="Equation.DSMT4">
                  <p:embed/>
                </p:oleObj>
              </mc:Choice>
              <mc:Fallback>
                <p:oleObj name="Equation" r:id="rId17" imgW="520474" imgH="431613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590800"/>
                        <a:ext cx="6096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97" name="Object 29"/>
          <p:cNvGraphicFramePr>
            <a:graphicFrameLocks noChangeAspect="1"/>
          </p:cNvGraphicFramePr>
          <p:nvPr/>
        </p:nvGraphicFramePr>
        <p:xfrm>
          <a:off x="7224713" y="3043238"/>
          <a:ext cx="7381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19" imgW="431613" imgH="253890" progId="Equation.DSMT4">
                  <p:embed/>
                </p:oleObj>
              </mc:Choice>
              <mc:Fallback>
                <p:oleObj name="Equation" r:id="rId19" imgW="431613" imgH="25389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4713" y="3043238"/>
                        <a:ext cx="738187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152400" y="4648200"/>
            <a:ext cx="42672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 thẳng (d) và (d’) cắt nhau tạị gốc toạ độ do có hệ số góc khác nhau                và tung độ 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gốc </a:t>
            </a:r>
            <a:r>
              <a:rPr lang="en-US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 nhau ( = 0)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hệ phương trình có một nghiệm duy nhất.</a:t>
            </a:r>
          </a:p>
        </p:txBody>
      </p:sp>
      <p:graphicFrame>
        <p:nvGraphicFramePr>
          <p:cNvPr id="58400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114533"/>
              </p:ext>
            </p:extLst>
          </p:nvPr>
        </p:nvGraphicFramePr>
        <p:xfrm>
          <a:off x="3416300" y="4920456"/>
          <a:ext cx="9144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Equation" r:id="rId21" imgW="660113" imgH="431613" progId="Equation.DSMT4">
                  <p:embed/>
                </p:oleObj>
              </mc:Choice>
              <mc:Fallback>
                <p:oleObj name="Equation" r:id="rId21" imgW="660113" imgH="431613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4920456"/>
                        <a:ext cx="91440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800600" y="5029200"/>
            <a:ext cx="3962400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(d) và (d’) trùng nhau do có cùng hệ số góc và tung độ gốc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=&gt; Hệ phương trình có vô số nghiệm.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8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8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8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8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8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8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8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8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8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381000"/>
            <a:ext cx="3886200" cy="64770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381000"/>
            <a:ext cx="4800600" cy="6477000"/>
          </a:xfrm>
          <a:prstGeom prst="rect">
            <a:avLst/>
          </a:prstGeom>
          <a:solidFill>
            <a:srgbClr val="E3EFF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" y="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en-US" sz="2400" b="1" u="sng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29: </a:t>
            </a: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HAI PHƯƠNG TRÌNH BẬC NHẤT HAI ẨN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0" y="457200"/>
            <a:ext cx="4724400" cy="507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Khái niệm về hệ hai phương trình bậc nhất hai ẩn.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2. Minh hoạ hình học tập nghiệm của hệ phương trình bậc nhất hai ẩn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3. Hệ phương trình tương đương.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Định nghĩa: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Hai hệ phương trình được gọi là tương đương với nhau nếu chúng có cùng tập nghiệm.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Ta dùng kí hiệu              để chỉ sự tương đương của hai hệ phương trình.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Ví dụ: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4527" name="Object 15"/>
          <p:cNvGraphicFramePr>
            <a:graphicFrameLocks noChangeAspect="1"/>
          </p:cNvGraphicFramePr>
          <p:nvPr>
            <p:ph sz="half" idx="1"/>
          </p:nvPr>
        </p:nvGraphicFramePr>
        <p:xfrm>
          <a:off x="1981200" y="3660775"/>
          <a:ext cx="7239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3" imgW="368140" imgH="177723" progId="Equation.DSMT4">
                  <p:embed/>
                </p:oleObj>
              </mc:Choice>
              <mc:Fallback>
                <p:oleObj name="Equation" r:id="rId3" imgW="368140" imgH="17772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660775"/>
                        <a:ext cx="72390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9" name="Object 17"/>
          <p:cNvGraphicFramePr>
            <a:graphicFrameLocks noChangeAspect="1"/>
          </p:cNvGraphicFramePr>
          <p:nvPr>
            <p:ph sz="quarter" idx="2"/>
          </p:nvPr>
        </p:nvGraphicFramePr>
        <p:xfrm>
          <a:off x="1295400" y="4800600"/>
          <a:ext cx="30480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5" imgW="1790700" imgH="457200" progId="Equation.DSMT4">
                  <p:embed/>
                </p:oleObj>
              </mc:Choice>
              <mc:Fallback>
                <p:oleObj name="Equation" r:id="rId5" imgW="1790700" imgH="457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800600"/>
                        <a:ext cx="30480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4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" y="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en-US" sz="2400" b="1" u="sng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29: </a:t>
            </a: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HAI PHƯƠNG TRÌNH BẬC NHẤT HAI ẨN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38200" y="609600"/>
            <a:ext cx="784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câu sau đúng hay sai. Hãy đánh dấu “X” vào ô trống mà em chọn</a:t>
            </a:r>
          </a:p>
        </p:txBody>
      </p:sp>
      <p:graphicFrame>
        <p:nvGraphicFramePr>
          <p:cNvPr id="88099" name="Group 35"/>
          <p:cNvGraphicFramePr>
            <a:graphicFrameLocks noGrp="1"/>
          </p:cNvGraphicFramePr>
          <p:nvPr>
            <p:ph sz="half" idx="1"/>
          </p:nvPr>
        </p:nvGraphicFramePr>
        <p:xfrm>
          <a:off x="685800" y="1143000"/>
          <a:ext cx="7620000" cy="2133600"/>
        </p:xfrm>
        <a:graphic>
          <a:graphicData uri="http://schemas.openxmlformats.org/drawingml/2006/table">
            <a:tbl>
              <a:tblPr/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Hai hệ phương trình bậc nhất hai ẩn vô nghiệm thì luôn tương đương với nhau.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 hệ phương trình bậc nhất hai ẩn cùng có vô số nghiệm thì luôn tương đương với nhau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7743825" y="2733675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6862763" y="1800225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88088" name="Text Box 24"/>
          <p:cNvSpPr txBox="1">
            <a:spLocks noChangeArrowheads="1"/>
          </p:cNvSpPr>
          <p:nvPr/>
        </p:nvSpPr>
        <p:spPr bwMode="auto">
          <a:xfrm>
            <a:off x="0" y="3652838"/>
            <a:ext cx="3352800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* Hệ phương trình ở ví dụ 3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88092" name="Object 28"/>
          <p:cNvGraphicFramePr>
            <a:graphicFrameLocks noChangeAspect="1"/>
          </p:cNvGraphicFramePr>
          <p:nvPr>
            <p:ph sz="quarter" idx="2"/>
          </p:nvPr>
        </p:nvGraphicFramePr>
        <p:xfrm>
          <a:off x="3581400" y="3429000"/>
          <a:ext cx="1768475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Equation" r:id="rId3" imgW="901700" imgH="457200" progId="Equation.DSMT4">
                  <p:embed/>
                </p:oleObj>
              </mc:Choice>
              <mc:Fallback>
                <p:oleObj name="Equation" r:id="rId3" imgW="901700" imgH="4572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429000"/>
                        <a:ext cx="1768475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93" name="Line 29"/>
          <p:cNvSpPr>
            <a:spLocks noChangeShapeType="1"/>
          </p:cNvSpPr>
          <p:nvPr/>
        </p:nvSpPr>
        <p:spPr bwMode="auto">
          <a:xfrm>
            <a:off x="5567363" y="3929063"/>
            <a:ext cx="6191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8094" name="Object 30"/>
          <p:cNvGraphicFramePr>
            <a:graphicFrameLocks noChangeAspect="1"/>
          </p:cNvGraphicFramePr>
          <p:nvPr/>
        </p:nvGraphicFramePr>
        <p:xfrm>
          <a:off x="6235700" y="3373438"/>
          <a:ext cx="2663825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Equation" r:id="rId5" imgW="1219200" imgH="508000" progId="Equation.DSMT4">
                  <p:embed/>
                </p:oleObj>
              </mc:Choice>
              <mc:Fallback>
                <p:oleObj name="Equation" r:id="rId5" imgW="1219200" imgH="5080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700" y="3373438"/>
                        <a:ext cx="2663825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95" name="Object 31"/>
          <p:cNvGraphicFramePr>
            <a:graphicFrameLocks noChangeAspect="1"/>
          </p:cNvGraphicFramePr>
          <p:nvPr/>
        </p:nvGraphicFramePr>
        <p:xfrm>
          <a:off x="3505200" y="4572000"/>
          <a:ext cx="1670050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Equation" r:id="rId7" imgW="787400" imgH="660400" progId="Equation.DSMT4">
                  <p:embed/>
                </p:oleObj>
              </mc:Choice>
              <mc:Fallback>
                <p:oleObj name="Equation" r:id="rId7" imgW="787400" imgH="6604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572000"/>
                        <a:ext cx="1670050" cy="139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96" name="Object 32"/>
          <p:cNvGraphicFramePr>
            <a:graphicFrameLocks noChangeAspect="1"/>
          </p:cNvGraphicFramePr>
          <p:nvPr/>
        </p:nvGraphicFramePr>
        <p:xfrm>
          <a:off x="6203950" y="4591050"/>
          <a:ext cx="2528888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Equation" r:id="rId9" imgW="1143000" imgH="507960" progId="Equation.DSMT4">
                  <p:embed/>
                </p:oleObj>
              </mc:Choice>
              <mc:Fallback>
                <p:oleObj name="Equation" r:id="rId9" imgW="1143000" imgH="50796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4591050"/>
                        <a:ext cx="2528888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97" name="Line 33"/>
          <p:cNvSpPr>
            <a:spLocks noChangeShapeType="1"/>
          </p:cNvSpPr>
          <p:nvPr/>
        </p:nvSpPr>
        <p:spPr bwMode="auto">
          <a:xfrm>
            <a:off x="5638800" y="5181600"/>
            <a:ext cx="4492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0" name="Text Box 36"/>
          <p:cNvSpPr txBox="1">
            <a:spLocks noChangeArrowheads="1"/>
          </p:cNvSpPr>
          <p:nvPr/>
        </p:nvSpPr>
        <p:spPr bwMode="auto">
          <a:xfrm>
            <a:off x="0" y="4419600"/>
            <a:ext cx="37338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*Hệ phương trình ở bài tập 4(d)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:                                      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8101" name="Text Box 37"/>
          <p:cNvSpPr txBox="1">
            <a:spLocks noChangeArrowheads="1"/>
          </p:cNvSpPr>
          <p:nvPr/>
        </p:nvSpPr>
        <p:spPr bwMode="auto">
          <a:xfrm>
            <a:off x="685800" y="6019800"/>
            <a:ext cx="7162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Vì (d) khác (d’) nên hai hệ phương trình này không tương đương.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8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8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8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8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8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8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8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6" grpId="0"/>
      <p:bldP spid="88087" grpId="0"/>
      <p:bldP spid="881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1" t="64677" r="39937" b="17415"/>
          <a:stretch>
            <a:fillRect/>
          </a:stretch>
        </p:blipFill>
        <p:spPr bwMode="auto">
          <a:xfrm>
            <a:off x="990600" y="4114800"/>
            <a:ext cx="4805363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8" t="47575" r="58038" b="37283"/>
          <a:stretch>
            <a:fillRect/>
          </a:stretch>
        </p:blipFill>
        <p:spPr bwMode="auto">
          <a:xfrm>
            <a:off x="1250950" y="2932113"/>
            <a:ext cx="1949450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35" t="28864" r="51401" b="52945"/>
          <a:stretch>
            <a:fillRect/>
          </a:stretch>
        </p:blipFill>
        <p:spPr bwMode="auto">
          <a:xfrm>
            <a:off x="2209800" y="1447800"/>
            <a:ext cx="1949450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95" t="20892" r="40541" b="67410"/>
          <a:stretch>
            <a:fillRect/>
          </a:stretch>
        </p:blipFill>
        <p:spPr bwMode="auto">
          <a:xfrm>
            <a:off x="4114800" y="762000"/>
            <a:ext cx="16049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78" t="49969" r="43558" b="41246"/>
          <a:stretch>
            <a:fillRect/>
          </a:stretch>
        </p:blipFill>
        <p:spPr bwMode="auto">
          <a:xfrm>
            <a:off x="3200400" y="3124200"/>
            <a:ext cx="20447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99" t="32491" r="38715" b="61746"/>
          <a:stretch>
            <a:fillRect/>
          </a:stretch>
        </p:blipFill>
        <p:spPr bwMode="auto">
          <a:xfrm>
            <a:off x="4176713" y="1771650"/>
            <a:ext cx="187166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42" t="38316" r="33287" b="49977"/>
          <a:stretch>
            <a:fillRect/>
          </a:stretch>
        </p:blipFill>
        <p:spPr bwMode="auto">
          <a:xfrm>
            <a:off x="5105400" y="2286000"/>
            <a:ext cx="150971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87" t="44243" r="21861" b="47055"/>
          <a:stretch>
            <a:fillRect/>
          </a:stretch>
        </p:blipFill>
        <p:spPr bwMode="auto">
          <a:xfrm rot="-1068112">
            <a:off x="6096000" y="2603500"/>
            <a:ext cx="2044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7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66" t="52979" r="35629" b="41507"/>
          <a:stretch>
            <a:fillRect/>
          </a:stretch>
        </p:blipFill>
        <p:spPr bwMode="auto">
          <a:xfrm>
            <a:off x="5168900" y="3251200"/>
            <a:ext cx="12509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71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98" t="47211" r="16322" b="25568"/>
          <a:stretch>
            <a:fillRect/>
          </a:stretch>
        </p:blipFill>
        <p:spPr bwMode="auto">
          <a:xfrm rot="1519515">
            <a:off x="4584700" y="3810000"/>
            <a:ext cx="2579688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72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05" t="58807" r="21835" b="32411"/>
          <a:stretch>
            <a:fillRect/>
          </a:stretch>
        </p:blipFill>
        <p:spPr bwMode="auto">
          <a:xfrm>
            <a:off x="6248400" y="3581400"/>
            <a:ext cx="20447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73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17" t="53929" r="21861" b="42058"/>
          <a:stretch>
            <a:fillRect/>
          </a:stretch>
        </p:blipFill>
        <p:spPr bwMode="auto">
          <a:xfrm rot="-678596">
            <a:off x="6477000" y="3276600"/>
            <a:ext cx="1863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74" name="Text Box 14"/>
          <p:cNvSpPr txBox="1">
            <a:spLocks noChangeArrowheads="1"/>
          </p:cNvSpPr>
          <p:nvPr/>
        </p:nvSpPr>
        <p:spPr bwMode="auto">
          <a:xfrm rot="-1242542">
            <a:off x="4775200" y="3009900"/>
            <a:ext cx="457200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</a:p>
        </p:txBody>
      </p:sp>
      <p:sp>
        <p:nvSpPr>
          <p:cNvPr id="117775" name="Text Box 15"/>
          <p:cNvSpPr txBox="1">
            <a:spLocks noChangeArrowheads="1"/>
          </p:cNvSpPr>
          <p:nvPr/>
        </p:nvSpPr>
        <p:spPr bwMode="auto">
          <a:xfrm>
            <a:off x="2209800" y="157163"/>
            <a:ext cx="548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117776" name="Text Box 16"/>
          <p:cNvSpPr txBox="1">
            <a:spLocks noChangeArrowheads="1"/>
          </p:cNvSpPr>
          <p:nvPr/>
        </p:nvSpPr>
        <p:spPr bwMode="auto">
          <a:xfrm>
            <a:off x="990600" y="5846763"/>
            <a:ext cx="8153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Học bài theo các nội dung chính đã ghi ở trên bản đồ tư duy.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BTVN: Bài 5 ( SGK tr 11 ) và bài 8, 9 , 10 ( SBT tr 6, 7)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7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17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17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4" grpId="0" animBg="1"/>
      <p:bldP spid="117775" grpId="0"/>
      <p:bldP spid="11777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1600200" y="1371600"/>
            <a:ext cx="64008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học kết thúc</a:t>
            </a:r>
          </a:p>
          <a:p>
            <a:pPr algn="ctr"/>
            <a:r>
              <a:rPr lang="en-US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thầy cô giáo mạnh khoẻ, hạnh phúc</a:t>
            </a:r>
          </a:p>
          <a:p>
            <a:pPr algn="ctr"/>
            <a:r>
              <a:rPr lang="en-US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học sinh chăm ngoan, học giỏi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0" y="1066800"/>
            <a:ext cx="2840038" cy="2227263"/>
            <a:chOff x="2928" y="384"/>
            <a:chExt cx="1789" cy="1403"/>
          </a:xfrm>
        </p:grpSpPr>
        <p:sp>
          <p:nvSpPr>
            <p:cNvPr id="16661" name="Oval 4"/>
            <p:cNvSpPr>
              <a:spLocks noChangeArrowheads="1"/>
            </p:cNvSpPr>
            <p:nvPr/>
          </p:nvSpPr>
          <p:spPr bwMode="hidden">
            <a:xfrm>
              <a:off x="3361" y="638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662" name="Oval 5"/>
            <p:cNvSpPr>
              <a:spLocks noChangeArrowheads="1"/>
            </p:cNvSpPr>
            <p:nvPr/>
          </p:nvSpPr>
          <p:spPr bwMode="hidden">
            <a:xfrm>
              <a:off x="3722" y="893"/>
              <a:ext cx="187" cy="13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663" name="Freeform 6"/>
            <p:cNvSpPr>
              <a:spLocks/>
            </p:cNvSpPr>
            <p:nvPr/>
          </p:nvSpPr>
          <p:spPr bwMode="hidden">
            <a:xfrm rot="2711884">
              <a:off x="3847" y="1097"/>
              <a:ext cx="556" cy="101"/>
            </a:xfrm>
            <a:custGeom>
              <a:avLst/>
              <a:gdLst>
                <a:gd name="T0" fmla="*/ 0 w 2736"/>
                <a:gd name="T1" fmla="*/ 20 h 504"/>
                <a:gd name="T2" fmla="*/ 36 w 2736"/>
                <a:gd name="T3" fmla="*/ 7 h 504"/>
                <a:gd name="T4" fmla="*/ 73 w 2736"/>
                <a:gd name="T5" fmla="*/ 1 h 504"/>
                <a:gd name="T6" fmla="*/ 113 w 2736"/>
                <a:gd name="T7" fmla="*/ 1 h 504"/>
                <a:gd name="T8" fmla="*/ 112 w 2736"/>
                <a:gd name="T9" fmla="*/ 4 h 504"/>
                <a:gd name="T10" fmla="*/ 73 w 2736"/>
                <a:gd name="T11" fmla="*/ 4 h 504"/>
                <a:gd name="T12" fmla="*/ 27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64" name="Freeform 7"/>
            <p:cNvSpPr>
              <a:spLocks/>
            </p:cNvSpPr>
            <p:nvPr/>
          </p:nvSpPr>
          <p:spPr bwMode="hidden">
            <a:xfrm rot="2711884">
              <a:off x="4251" y="139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3 w 1769"/>
                <a:gd name="T5" fmla="*/ 8 h 791"/>
                <a:gd name="T6" fmla="*/ 46 w 1769"/>
                <a:gd name="T7" fmla="*/ 17 h 791"/>
                <a:gd name="T8" fmla="*/ 50 w 1769"/>
                <a:gd name="T9" fmla="*/ 24 h 791"/>
                <a:gd name="T10" fmla="*/ 48 w 1769"/>
                <a:gd name="T11" fmla="*/ 31 h 791"/>
                <a:gd name="T12" fmla="*/ 45 w 1769"/>
                <a:gd name="T13" fmla="*/ 25 h 791"/>
                <a:gd name="T14" fmla="*/ 40 w 1769"/>
                <a:gd name="T15" fmla="*/ 18 h 791"/>
                <a:gd name="T16" fmla="*/ 32 w 1769"/>
                <a:gd name="T17" fmla="*/ 12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65" name="Freeform 8"/>
            <p:cNvSpPr>
              <a:spLocks/>
            </p:cNvSpPr>
            <p:nvPr/>
          </p:nvSpPr>
          <p:spPr bwMode="hidden">
            <a:xfrm rot="2104081">
              <a:off x="3878" y="1028"/>
              <a:ext cx="586" cy="112"/>
            </a:xfrm>
            <a:custGeom>
              <a:avLst/>
              <a:gdLst>
                <a:gd name="T0" fmla="*/ 0 w 2736"/>
                <a:gd name="T1" fmla="*/ 25 h 504"/>
                <a:gd name="T2" fmla="*/ 40 w 2736"/>
                <a:gd name="T3" fmla="*/ 8 h 504"/>
                <a:gd name="T4" fmla="*/ 81 w 2736"/>
                <a:gd name="T5" fmla="*/ 1 h 504"/>
                <a:gd name="T6" fmla="*/ 126 w 2736"/>
                <a:gd name="T7" fmla="*/ 1 h 504"/>
                <a:gd name="T8" fmla="*/ 125 w 2736"/>
                <a:gd name="T9" fmla="*/ 5 h 504"/>
                <a:gd name="T10" fmla="*/ 81 w 2736"/>
                <a:gd name="T11" fmla="*/ 5 h 504"/>
                <a:gd name="T12" fmla="*/ 30 w 2736"/>
                <a:gd name="T13" fmla="*/ 14 h 504"/>
                <a:gd name="T14" fmla="*/ 0 w 2736"/>
                <a:gd name="T15" fmla="*/ 25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66" name="Freeform 9"/>
            <p:cNvSpPr>
              <a:spLocks/>
            </p:cNvSpPr>
            <p:nvPr/>
          </p:nvSpPr>
          <p:spPr bwMode="hidden">
            <a:xfrm rot="2104081">
              <a:off x="4359" y="1282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15 w 1769"/>
                <a:gd name="T3" fmla="*/ 3 h 791"/>
                <a:gd name="T4" fmla="*/ 37 w 1769"/>
                <a:gd name="T5" fmla="*/ 10 h 791"/>
                <a:gd name="T6" fmla="*/ 51 w 1769"/>
                <a:gd name="T7" fmla="*/ 21 h 791"/>
                <a:gd name="T8" fmla="*/ 56 w 1769"/>
                <a:gd name="T9" fmla="*/ 30 h 791"/>
                <a:gd name="T10" fmla="*/ 54 w 1769"/>
                <a:gd name="T11" fmla="*/ 39 h 791"/>
                <a:gd name="T12" fmla="*/ 50 w 1769"/>
                <a:gd name="T13" fmla="*/ 31 h 791"/>
                <a:gd name="T14" fmla="*/ 44 w 1769"/>
                <a:gd name="T15" fmla="*/ 22 h 791"/>
                <a:gd name="T16" fmla="*/ 35 w 1769"/>
                <a:gd name="T17" fmla="*/ 15 h 791"/>
                <a:gd name="T18" fmla="*/ 18 w 1769"/>
                <a:gd name="T19" fmla="*/ 8 h 791"/>
                <a:gd name="T20" fmla="*/ 0 w 1769"/>
                <a:gd name="T21" fmla="*/ 4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67" name="Freeform 10"/>
            <p:cNvSpPr>
              <a:spLocks/>
            </p:cNvSpPr>
            <p:nvPr/>
          </p:nvSpPr>
          <p:spPr bwMode="hidden">
            <a:xfrm rot="1582915">
              <a:off x="3888" y="967"/>
              <a:ext cx="561" cy="98"/>
            </a:xfrm>
            <a:custGeom>
              <a:avLst/>
              <a:gdLst>
                <a:gd name="T0" fmla="*/ 0 w 2736"/>
                <a:gd name="T1" fmla="*/ 19 h 504"/>
                <a:gd name="T2" fmla="*/ 36 w 2736"/>
                <a:gd name="T3" fmla="*/ 6 h 504"/>
                <a:gd name="T4" fmla="*/ 75 w 2736"/>
                <a:gd name="T5" fmla="*/ 1 h 504"/>
                <a:gd name="T6" fmla="*/ 115 w 2736"/>
                <a:gd name="T7" fmla="*/ 1 h 504"/>
                <a:gd name="T8" fmla="*/ 114 w 2736"/>
                <a:gd name="T9" fmla="*/ 4 h 504"/>
                <a:gd name="T10" fmla="*/ 74 w 2736"/>
                <a:gd name="T11" fmla="*/ 4 h 504"/>
                <a:gd name="T12" fmla="*/ 27 w 2736"/>
                <a:gd name="T13" fmla="*/ 11 h 504"/>
                <a:gd name="T14" fmla="*/ 0 w 2736"/>
                <a:gd name="T15" fmla="*/ 1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68" name="Freeform 11"/>
            <p:cNvSpPr>
              <a:spLocks/>
            </p:cNvSpPr>
            <p:nvPr/>
          </p:nvSpPr>
          <p:spPr bwMode="hidden">
            <a:xfrm rot="1582915">
              <a:off x="4388" y="1157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4 w 1769"/>
                <a:gd name="T5" fmla="*/ 8 h 791"/>
                <a:gd name="T6" fmla="*/ 47 w 1769"/>
                <a:gd name="T7" fmla="*/ 16 h 791"/>
                <a:gd name="T8" fmla="*/ 51 w 1769"/>
                <a:gd name="T9" fmla="*/ 23 h 791"/>
                <a:gd name="T10" fmla="*/ 49 w 1769"/>
                <a:gd name="T11" fmla="*/ 30 h 791"/>
                <a:gd name="T12" fmla="*/ 46 w 1769"/>
                <a:gd name="T13" fmla="*/ 24 h 791"/>
                <a:gd name="T14" fmla="*/ 40 w 1769"/>
                <a:gd name="T15" fmla="*/ 17 h 791"/>
                <a:gd name="T16" fmla="*/ 32 w 1769"/>
                <a:gd name="T17" fmla="*/ 11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69" name="Freeform 12"/>
            <p:cNvSpPr>
              <a:spLocks/>
            </p:cNvSpPr>
            <p:nvPr/>
          </p:nvSpPr>
          <p:spPr bwMode="hidden">
            <a:xfrm rot="1080363">
              <a:off x="3897" y="903"/>
              <a:ext cx="542" cy="108"/>
            </a:xfrm>
            <a:custGeom>
              <a:avLst/>
              <a:gdLst>
                <a:gd name="T0" fmla="*/ 0 w 2736"/>
                <a:gd name="T1" fmla="*/ 23 h 504"/>
                <a:gd name="T2" fmla="*/ 34 w 2736"/>
                <a:gd name="T3" fmla="*/ 8 h 504"/>
                <a:gd name="T4" fmla="*/ 70 w 2736"/>
                <a:gd name="T5" fmla="*/ 1 h 504"/>
                <a:gd name="T6" fmla="*/ 107 w 2736"/>
                <a:gd name="T7" fmla="*/ 1 h 504"/>
                <a:gd name="T8" fmla="*/ 107 w 2736"/>
                <a:gd name="T9" fmla="*/ 5 h 504"/>
                <a:gd name="T10" fmla="*/ 69 w 2736"/>
                <a:gd name="T11" fmla="*/ 5 h 504"/>
                <a:gd name="T12" fmla="*/ 26 w 2736"/>
                <a:gd name="T13" fmla="*/ 14 h 504"/>
                <a:gd name="T14" fmla="*/ 0 w 2736"/>
                <a:gd name="T15" fmla="*/ 23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70" name="Freeform 13"/>
            <p:cNvSpPr>
              <a:spLocks/>
            </p:cNvSpPr>
            <p:nvPr/>
          </p:nvSpPr>
          <p:spPr bwMode="hidden">
            <a:xfrm rot="1080363">
              <a:off x="4405" y="1033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13 w 1769"/>
                <a:gd name="T3" fmla="*/ 3 h 791"/>
                <a:gd name="T4" fmla="*/ 31 w 1769"/>
                <a:gd name="T5" fmla="*/ 9 h 791"/>
                <a:gd name="T6" fmla="*/ 44 w 1769"/>
                <a:gd name="T7" fmla="*/ 20 h 791"/>
                <a:gd name="T8" fmla="*/ 48 w 1769"/>
                <a:gd name="T9" fmla="*/ 28 h 791"/>
                <a:gd name="T10" fmla="*/ 46 w 1769"/>
                <a:gd name="T11" fmla="*/ 36 h 791"/>
                <a:gd name="T12" fmla="*/ 43 w 1769"/>
                <a:gd name="T13" fmla="*/ 29 h 791"/>
                <a:gd name="T14" fmla="*/ 38 w 1769"/>
                <a:gd name="T15" fmla="*/ 21 h 791"/>
                <a:gd name="T16" fmla="*/ 30 w 1769"/>
                <a:gd name="T17" fmla="*/ 14 h 791"/>
                <a:gd name="T18" fmla="*/ 16 w 1769"/>
                <a:gd name="T19" fmla="*/ 7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71" name="Freeform 14"/>
            <p:cNvSpPr>
              <a:spLocks/>
            </p:cNvSpPr>
            <p:nvPr/>
          </p:nvSpPr>
          <p:spPr bwMode="hidden">
            <a:xfrm rot="463793">
              <a:off x="3908" y="832"/>
              <a:ext cx="499" cy="101"/>
            </a:xfrm>
            <a:custGeom>
              <a:avLst/>
              <a:gdLst>
                <a:gd name="T0" fmla="*/ 0 w 2736"/>
                <a:gd name="T1" fmla="*/ 20 h 504"/>
                <a:gd name="T2" fmla="*/ 29 w 2736"/>
                <a:gd name="T3" fmla="*/ 7 h 504"/>
                <a:gd name="T4" fmla="*/ 59 w 2736"/>
                <a:gd name="T5" fmla="*/ 1 h 504"/>
                <a:gd name="T6" fmla="*/ 91 w 2736"/>
                <a:gd name="T7" fmla="*/ 1 h 504"/>
                <a:gd name="T8" fmla="*/ 90 w 2736"/>
                <a:gd name="T9" fmla="*/ 4 h 504"/>
                <a:gd name="T10" fmla="*/ 59 w 2736"/>
                <a:gd name="T11" fmla="*/ 4 h 504"/>
                <a:gd name="T12" fmla="*/ 22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72" name="Freeform 15"/>
            <p:cNvSpPr>
              <a:spLocks/>
            </p:cNvSpPr>
            <p:nvPr/>
          </p:nvSpPr>
          <p:spPr bwMode="hidden">
            <a:xfrm rot="463793">
              <a:off x="4397" y="886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11 w 1769"/>
                <a:gd name="T3" fmla="*/ 2 h 791"/>
                <a:gd name="T4" fmla="*/ 27 w 1769"/>
                <a:gd name="T5" fmla="*/ 8 h 791"/>
                <a:gd name="T6" fmla="*/ 37 w 1769"/>
                <a:gd name="T7" fmla="*/ 17 h 791"/>
                <a:gd name="T8" fmla="*/ 40 w 1769"/>
                <a:gd name="T9" fmla="*/ 24 h 791"/>
                <a:gd name="T10" fmla="*/ 39 w 1769"/>
                <a:gd name="T11" fmla="*/ 31 h 791"/>
                <a:gd name="T12" fmla="*/ 37 w 1769"/>
                <a:gd name="T13" fmla="*/ 25 h 791"/>
                <a:gd name="T14" fmla="*/ 32 w 1769"/>
                <a:gd name="T15" fmla="*/ 18 h 791"/>
                <a:gd name="T16" fmla="*/ 25 w 1769"/>
                <a:gd name="T17" fmla="*/ 12 h 791"/>
                <a:gd name="T18" fmla="*/ 13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73" name="Freeform 16"/>
            <p:cNvSpPr>
              <a:spLocks/>
            </p:cNvSpPr>
            <p:nvPr/>
          </p:nvSpPr>
          <p:spPr bwMode="hidden">
            <a:xfrm rot="-84182">
              <a:off x="3916" y="791"/>
              <a:ext cx="454" cy="71"/>
            </a:xfrm>
            <a:custGeom>
              <a:avLst/>
              <a:gdLst>
                <a:gd name="T0" fmla="*/ 0 w 2736"/>
                <a:gd name="T1" fmla="*/ 10 h 504"/>
                <a:gd name="T2" fmla="*/ 24 w 2736"/>
                <a:gd name="T3" fmla="*/ 3 h 504"/>
                <a:gd name="T4" fmla="*/ 49 w 2736"/>
                <a:gd name="T5" fmla="*/ 0 h 504"/>
                <a:gd name="T6" fmla="*/ 75 w 2736"/>
                <a:gd name="T7" fmla="*/ 0 h 504"/>
                <a:gd name="T8" fmla="*/ 75 w 2736"/>
                <a:gd name="T9" fmla="*/ 2 h 504"/>
                <a:gd name="T10" fmla="*/ 49 w 2736"/>
                <a:gd name="T11" fmla="*/ 2 h 504"/>
                <a:gd name="T12" fmla="*/ 18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74" name="Freeform 17"/>
            <p:cNvSpPr>
              <a:spLocks/>
            </p:cNvSpPr>
            <p:nvPr/>
          </p:nvSpPr>
          <p:spPr bwMode="hidden">
            <a:xfrm rot="-84182">
              <a:off x="4367" y="785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9 w 1769"/>
                <a:gd name="T3" fmla="*/ 1 h 791"/>
                <a:gd name="T4" fmla="*/ 22 w 1769"/>
                <a:gd name="T5" fmla="*/ 4 h 791"/>
                <a:gd name="T6" fmla="*/ 31 w 1769"/>
                <a:gd name="T7" fmla="*/ 9 h 791"/>
                <a:gd name="T8" fmla="*/ 33 w 1769"/>
                <a:gd name="T9" fmla="*/ 12 h 791"/>
                <a:gd name="T10" fmla="*/ 32 w 1769"/>
                <a:gd name="T11" fmla="*/ 15 h 791"/>
                <a:gd name="T12" fmla="*/ 30 w 1769"/>
                <a:gd name="T13" fmla="*/ 12 h 791"/>
                <a:gd name="T14" fmla="*/ 26 w 1769"/>
                <a:gd name="T15" fmla="*/ 9 h 791"/>
                <a:gd name="T16" fmla="*/ 21 w 1769"/>
                <a:gd name="T17" fmla="*/ 6 h 791"/>
                <a:gd name="T18" fmla="*/ 11 w 1769"/>
                <a:gd name="T19" fmla="*/ 3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75" name="Freeform 18"/>
            <p:cNvSpPr>
              <a:spLocks/>
            </p:cNvSpPr>
            <p:nvPr/>
          </p:nvSpPr>
          <p:spPr bwMode="hidden">
            <a:xfrm rot="-802576">
              <a:off x="3901" y="740"/>
              <a:ext cx="399" cy="69"/>
            </a:xfrm>
            <a:custGeom>
              <a:avLst/>
              <a:gdLst>
                <a:gd name="T0" fmla="*/ 0 w 2736"/>
                <a:gd name="T1" fmla="*/ 9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5 h 504"/>
                <a:gd name="T14" fmla="*/ 0 w 2736"/>
                <a:gd name="T15" fmla="*/ 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76" name="Freeform 19"/>
            <p:cNvSpPr>
              <a:spLocks/>
            </p:cNvSpPr>
            <p:nvPr/>
          </p:nvSpPr>
          <p:spPr bwMode="hidden">
            <a:xfrm rot="-802576">
              <a:off x="4295" y="672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1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8 h 791"/>
                <a:gd name="T16" fmla="*/ 16 w 1769"/>
                <a:gd name="T17" fmla="*/ 5 h 791"/>
                <a:gd name="T18" fmla="*/ 8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77" name="Freeform 20"/>
            <p:cNvSpPr>
              <a:spLocks/>
            </p:cNvSpPr>
            <p:nvPr/>
          </p:nvSpPr>
          <p:spPr bwMode="hidden">
            <a:xfrm rot="18888116" flipH="1">
              <a:off x="3235" y="1137"/>
              <a:ext cx="557" cy="101"/>
            </a:xfrm>
            <a:custGeom>
              <a:avLst/>
              <a:gdLst>
                <a:gd name="T0" fmla="*/ 0 w 2736"/>
                <a:gd name="T1" fmla="*/ 20 h 504"/>
                <a:gd name="T2" fmla="*/ 36 w 2736"/>
                <a:gd name="T3" fmla="*/ 7 h 504"/>
                <a:gd name="T4" fmla="*/ 74 w 2736"/>
                <a:gd name="T5" fmla="*/ 1 h 504"/>
                <a:gd name="T6" fmla="*/ 113 w 2736"/>
                <a:gd name="T7" fmla="*/ 1 h 504"/>
                <a:gd name="T8" fmla="*/ 113 w 2736"/>
                <a:gd name="T9" fmla="*/ 4 h 504"/>
                <a:gd name="T10" fmla="*/ 73 w 2736"/>
                <a:gd name="T11" fmla="*/ 4 h 504"/>
                <a:gd name="T12" fmla="*/ 27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78" name="Freeform 21"/>
            <p:cNvSpPr>
              <a:spLocks/>
            </p:cNvSpPr>
            <p:nvPr/>
          </p:nvSpPr>
          <p:spPr bwMode="hidden">
            <a:xfrm rot="18888116" flipH="1">
              <a:off x="3087" y="143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3 w 1769"/>
                <a:gd name="T5" fmla="*/ 8 h 791"/>
                <a:gd name="T6" fmla="*/ 46 w 1769"/>
                <a:gd name="T7" fmla="*/ 17 h 791"/>
                <a:gd name="T8" fmla="*/ 50 w 1769"/>
                <a:gd name="T9" fmla="*/ 24 h 791"/>
                <a:gd name="T10" fmla="*/ 48 w 1769"/>
                <a:gd name="T11" fmla="*/ 31 h 791"/>
                <a:gd name="T12" fmla="*/ 45 w 1769"/>
                <a:gd name="T13" fmla="*/ 25 h 791"/>
                <a:gd name="T14" fmla="*/ 40 w 1769"/>
                <a:gd name="T15" fmla="*/ 18 h 791"/>
                <a:gd name="T16" fmla="*/ 32 w 1769"/>
                <a:gd name="T17" fmla="*/ 12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79" name="Freeform 22"/>
            <p:cNvSpPr>
              <a:spLocks/>
            </p:cNvSpPr>
            <p:nvPr/>
          </p:nvSpPr>
          <p:spPr bwMode="hidden">
            <a:xfrm rot="19495919" flipH="1">
              <a:off x="3160" y="1085"/>
              <a:ext cx="586" cy="112"/>
            </a:xfrm>
            <a:custGeom>
              <a:avLst/>
              <a:gdLst>
                <a:gd name="T0" fmla="*/ 0 w 2736"/>
                <a:gd name="T1" fmla="*/ 25 h 504"/>
                <a:gd name="T2" fmla="*/ 40 w 2736"/>
                <a:gd name="T3" fmla="*/ 8 h 504"/>
                <a:gd name="T4" fmla="*/ 81 w 2736"/>
                <a:gd name="T5" fmla="*/ 1 h 504"/>
                <a:gd name="T6" fmla="*/ 126 w 2736"/>
                <a:gd name="T7" fmla="*/ 1 h 504"/>
                <a:gd name="T8" fmla="*/ 125 w 2736"/>
                <a:gd name="T9" fmla="*/ 5 h 504"/>
                <a:gd name="T10" fmla="*/ 81 w 2736"/>
                <a:gd name="T11" fmla="*/ 5 h 504"/>
                <a:gd name="T12" fmla="*/ 30 w 2736"/>
                <a:gd name="T13" fmla="*/ 14 h 504"/>
                <a:gd name="T14" fmla="*/ 0 w 2736"/>
                <a:gd name="T15" fmla="*/ 25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80" name="Freeform 23"/>
            <p:cNvSpPr>
              <a:spLocks/>
            </p:cNvSpPr>
            <p:nvPr/>
          </p:nvSpPr>
          <p:spPr bwMode="hidden">
            <a:xfrm rot="19495919" flipH="1">
              <a:off x="2950" y="1339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15 w 1769"/>
                <a:gd name="T3" fmla="*/ 3 h 791"/>
                <a:gd name="T4" fmla="*/ 37 w 1769"/>
                <a:gd name="T5" fmla="*/ 10 h 791"/>
                <a:gd name="T6" fmla="*/ 51 w 1769"/>
                <a:gd name="T7" fmla="*/ 21 h 791"/>
                <a:gd name="T8" fmla="*/ 56 w 1769"/>
                <a:gd name="T9" fmla="*/ 30 h 791"/>
                <a:gd name="T10" fmla="*/ 54 w 1769"/>
                <a:gd name="T11" fmla="*/ 39 h 791"/>
                <a:gd name="T12" fmla="*/ 50 w 1769"/>
                <a:gd name="T13" fmla="*/ 31 h 791"/>
                <a:gd name="T14" fmla="*/ 44 w 1769"/>
                <a:gd name="T15" fmla="*/ 22 h 791"/>
                <a:gd name="T16" fmla="*/ 35 w 1769"/>
                <a:gd name="T17" fmla="*/ 15 h 791"/>
                <a:gd name="T18" fmla="*/ 18 w 1769"/>
                <a:gd name="T19" fmla="*/ 8 h 791"/>
                <a:gd name="T20" fmla="*/ 0 w 1769"/>
                <a:gd name="T21" fmla="*/ 4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81" name="Freeform 24"/>
            <p:cNvSpPr>
              <a:spLocks/>
            </p:cNvSpPr>
            <p:nvPr/>
          </p:nvSpPr>
          <p:spPr bwMode="hidden">
            <a:xfrm rot="20017085" flipH="1">
              <a:off x="3175" y="1025"/>
              <a:ext cx="561" cy="98"/>
            </a:xfrm>
            <a:custGeom>
              <a:avLst/>
              <a:gdLst>
                <a:gd name="T0" fmla="*/ 0 w 2736"/>
                <a:gd name="T1" fmla="*/ 19 h 504"/>
                <a:gd name="T2" fmla="*/ 36 w 2736"/>
                <a:gd name="T3" fmla="*/ 6 h 504"/>
                <a:gd name="T4" fmla="*/ 75 w 2736"/>
                <a:gd name="T5" fmla="*/ 1 h 504"/>
                <a:gd name="T6" fmla="*/ 115 w 2736"/>
                <a:gd name="T7" fmla="*/ 1 h 504"/>
                <a:gd name="T8" fmla="*/ 114 w 2736"/>
                <a:gd name="T9" fmla="*/ 4 h 504"/>
                <a:gd name="T10" fmla="*/ 74 w 2736"/>
                <a:gd name="T11" fmla="*/ 4 h 504"/>
                <a:gd name="T12" fmla="*/ 27 w 2736"/>
                <a:gd name="T13" fmla="*/ 11 h 504"/>
                <a:gd name="T14" fmla="*/ 0 w 2736"/>
                <a:gd name="T15" fmla="*/ 1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82" name="Freeform 25"/>
            <p:cNvSpPr>
              <a:spLocks/>
            </p:cNvSpPr>
            <p:nvPr/>
          </p:nvSpPr>
          <p:spPr bwMode="hidden">
            <a:xfrm rot="20017085" flipH="1">
              <a:off x="2935" y="1215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4 w 1769"/>
                <a:gd name="T5" fmla="*/ 8 h 791"/>
                <a:gd name="T6" fmla="*/ 47 w 1769"/>
                <a:gd name="T7" fmla="*/ 16 h 791"/>
                <a:gd name="T8" fmla="*/ 51 w 1769"/>
                <a:gd name="T9" fmla="*/ 23 h 791"/>
                <a:gd name="T10" fmla="*/ 49 w 1769"/>
                <a:gd name="T11" fmla="*/ 29 h 791"/>
                <a:gd name="T12" fmla="*/ 46 w 1769"/>
                <a:gd name="T13" fmla="*/ 24 h 791"/>
                <a:gd name="T14" fmla="*/ 40 w 1769"/>
                <a:gd name="T15" fmla="*/ 17 h 791"/>
                <a:gd name="T16" fmla="*/ 32 w 1769"/>
                <a:gd name="T17" fmla="*/ 11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83" name="Freeform 26"/>
            <p:cNvSpPr>
              <a:spLocks/>
            </p:cNvSpPr>
            <p:nvPr/>
          </p:nvSpPr>
          <p:spPr bwMode="hidden">
            <a:xfrm rot="20519637" flipH="1">
              <a:off x="3185" y="961"/>
              <a:ext cx="542" cy="108"/>
            </a:xfrm>
            <a:custGeom>
              <a:avLst/>
              <a:gdLst>
                <a:gd name="T0" fmla="*/ 0 w 2736"/>
                <a:gd name="T1" fmla="*/ 23 h 504"/>
                <a:gd name="T2" fmla="*/ 34 w 2736"/>
                <a:gd name="T3" fmla="*/ 8 h 504"/>
                <a:gd name="T4" fmla="*/ 70 w 2736"/>
                <a:gd name="T5" fmla="*/ 1 h 504"/>
                <a:gd name="T6" fmla="*/ 107 w 2736"/>
                <a:gd name="T7" fmla="*/ 1 h 504"/>
                <a:gd name="T8" fmla="*/ 107 w 2736"/>
                <a:gd name="T9" fmla="*/ 5 h 504"/>
                <a:gd name="T10" fmla="*/ 69 w 2736"/>
                <a:gd name="T11" fmla="*/ 5 h 504"/>
                <a:gd name="T12" fmla="*/ 26 w 2736"/>
                <a:gd name="T13" fmla="*/ 14 h 504"/>
                <a:gd name="T14" fmla="*/ 0 w 2736"/>
                <a:gd name="T15" fmla="*/ 23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84" name="Freeform 27"/>
            <p:cNvSpPr>
              <a:spLocks/>
            </p:cNvSpPr>
            <p:nvPr/>
          </p:nvSpPr>
          <p:spPr bwMode="hidden">
            <a:xfrm rot="20519637" flipH="1">
              <a:off x="2928" y="1090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13 w 1769"/>
                <a:gd name="T3" fmla="*/ 3 h 791"/>
                <a:gd name="T4" fmla="*/ 31 w 1769"/>
                <a:gd name="T5" fmla="*/ 9 h 791"/>
                <a:gd name="T6" fmla="*/ 44 w 1769"/>
                <a:gd name="T7" fmla="*/ 20 h 791"/>
                <a:gd name="T8" fmla="*/ 48 w 1769"/>
                <a:gd name="T9" fmla="*/ 28 h 791"/>
                <a:gd name="T10" fmla="*/ 46 w 1769"/>
                <a:gd name="T11" fmla="*/ 36 h 791"/>
                <a:gd name="T12" fmla="*/ 43 w 1769"/>
                <a:gd name="T13" fmla="*/ 29 h 791"/>
                <a:gd name="T14" fmla="*/ 38 w 1769"/>
                <a:gd name="T15" fmla="*/ 21 h 791"/>
                <a:gd name="T16" fmla="*/ 30 w 1769"/>
                <a:gd name="T17" fmla="*/ 14 h 791"/>
                <a:gd name="T18" fmla="*/ 16 w 1769"/>
                <a:gd name="T19" fmla="*/ 7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85" name="Freeform 28"/>
            <p:cNvSpPr>
              <a:spLocks/>
            </p:cNvSpPr>
            <p:nvPr/>
          </p:nvSpPr>
          <p:spPr bwMode="hidden">
            <a:xfrm rot="21136207" flipH="1">
              <a:off x="3217" y="889"/>
              <a:ext cx="499" cy="101"/>
            </a:xfrm>
            <a:custGeom>
              <a:avLst/>
              <a:gdLst>
                <a:gd name="T0" fmla="*/ 0 w 2736"/>
                <a:gd name="T1" fmla="*/ 20 h 504"/>
                <a:gd name="T2" fmla="*/ 29 w 2736"/>
                <a:gd name="T3" fmla="*/ 7 h 504"/>
                <a:gd name="T4" fmla="*/ 59 w 2736"/>
                <a:gd name="T5" fmla="*/ 1 h 504"/>
                <a:gd name="T6" fmla="*/ 91 w 2736"/>
                <a:gd name="T7" fmla="*/ 1 h 504"/>
                <a:gd name="T8" fmla="*/ 90 w 2736"/>
                <a:gd name="T9" fmla="*/ 4 h 504"/>
                <a:gd name="T10" fmla="*/ 59 w 2736"/>
                <a:gd name="T11" fmla="*/ 4 h 504"/>
                <a:gd name="T12" fmla="*/ 22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86" name="Freeform 29"/>
            <p:cNvSpPr>
              <a:spLocks/>
            </p:cNvSpPr>
            <p:nvPr/>
          </p:nvSpPr>
          <p:spPr bwMode="hidden">
            <a:xfrm rot="21136207" flipH="1">
              <a:off x="2959" y="943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11 w 1769"/>
                <a:gd name="T3" fmla="*/ 2 h 791"/>
                <a:gd name="T4" fmla="*/ 27 w 1769"/>
                <a:gd name="T5" fmla="*/ 8 h 791"/>
                <a:gd name="T6" fmla="*/ 37 w 1769"/>
                <a:gd name="T7" fmla="*/ 17 h 791"/>
                <a:gd name="T8" fmla="*/ 40 w 1769"/>
                <a:gd name="T9" fmla="*/ 24 h 791"/>
                <a:gd name="T10" fmla="*/ 39 w 1769"/>
                <a:gd name="T11" fmla="*/ 31 h 791"/>
                <a:gd name="T12" fmla="*/ 37 w 1769"/>
                <a:gd name="T13" fmla="*/ 25 h 791"/>
                <a:gd name="T14" fmla="*/ 32 w 1769"/>
                <a:gd name="T15" fmla="*/ 18 h 791"/>
                <a:gd name="T16" fmla="*/ 25 w 1769"/>
                <a:gd name="T17" fmla="*/ 12 h 791"/>
                <a:gd name="T18" fmla="*/ 13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87" name="Freeform 30"/>
            <p:cNvSpPr>
              <a:spLocks/>
            </p:cNvSpPr>
            <p:nvPr/>
          </p:nvSpPr>
          <p:spPr bwMode="hidden">
            <a:xfrm rot="84182" flipH="1">
              <a:off x="3254" y="848"/>
              <a:ext cx="454" cy="71"/>
            </a:xfrm>
            <a:custGeom>
              <a:avLst/>
              <a:gdLst>
                <a:gd name="T0" fmla="*/ 0 w 2736"/>
                <a:gd name="T1" fmla="*/ 10 h 504"/>
                <a:gd name="T2" fmla="*/ 24 w 2736"/>
                <a:gd name="T3" fmla="*/ 3 h 504"/>
                <a:gd name="T4" fmla="*/ 49 w 2736"/>
                <a:gd name="T5" fmla="*/ 0 h 504"/>
                <a:gd name="T6" fmla="*/ 75 w 2736"/>
                <a:gd name="T7" fmla="*/ 0 h 504"/>
                <a:gd name="T8" fmla="*/ 75 w 2736"/>
                <a:gd name="T9" fmla="*/ 2 h 504"/>
                <a:gd name="T10" fmla="*/ 49 w 2736"/>
                <a:gd name="T11" fmla="*/ 2 h 504"/>
                <a:gd name="T12" fmla="*/ 18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88" name="Freeform 31"/>
            <p:cNvSpPr>
              <a:spLocks/>
            </p:cNvSpPr>
            <p:nvPr/>
          </p:nvSpPr>
          <p:spPr bwMode="hidden">
            <a:xfrm rot="84182" flipH="1">
              <a:off x="3013" y="842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9 w 1769"/>
                <a:gd name="T3" fmla="*/ 1 h 791"/>
                <a:gd name="T4" fmla="*/ 22 w 1769"/>
                <a:gd name="T5" fmla="*/ 4 h 791"/>
                <a:gd name="T6" fmla="*/ 31 w 1769"/>
                <a:gd name="T7" fmla="*/ 9 h 791"/>
                <a:gd name="T8" fmla="*/ 33 w 1769"/>
                <a:gd name="T9" fmla="*/ 12 h 791"/>
                <a:gd name="T10" fmla="*/ 32 w 1769"/>
                <a:gd name="T11" fmla="*/ 15 h 791"/>
                <a:gd name="T12" fmla="*/ 30 w 1769"/>
                <a:gd name="T13" fmla="*/ 12 h 791"/>
                <a:gd name="T14" fmla="*/ 26 w 1769"/>
                <a:gd name="T15" fmla="*/ 9 h 791"/>
                <a:gd name="T16" fmla="*/ 21 w 1769"/>
                <a:gd name="T17" fmla="*/ 6 h 791"/>
                <a:gd name="T18" fmla="*/ 11 w 1769"/>
                <a:gd name="T19" fmla="*/ 3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89" name="Freeform 32"/>
            <p:cNvSpPr>
              <a:spLocks/>
            </p:cNvSpPr>
            <p:nvPr/>
          </p:nvSpPr>
          <p:spPr bwMode="hidden">
            <a:xfrm rot="802576" flipH="1">
              <a:off x="3324" y="797"/>
              <a:ext cx="399" cy="69"/>
            </a:xfrm>
            <a:custGeom>
              <a:avLst/>
              <a:gdLst>
                <a:gd name="T0" fmla="*/ 0 w 2736"/>
                <a:gd name="T1" fmla="*/ 9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5 h 504"/>
                <a:gd name="T14" fmla="*/ 0 w 2736"/>
                <a:gd name="T15" fmla="*/ 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0" name="Freeform 33"/>
            <p:cNvSpPr>
              <a:spLocks/>
            </p:cNvSpPr>
            <p:nvPr/>
          </p:nvSpPr>
          <p:spPr bwMode="hidden">
            <a:xfrm rot="802576" flipH="1">
              <a:off x="3115" y="729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1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8 h 791"/>
                <a:gd name="T16" fmla="*/ 16 w 1769"/>
                <a:gd name="T17" fmla="*/ 5 h 791"/>
                <a:gd name="T18" fmla="*/ 8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1" name="Freeform 34"/>
            <p:cNvSpPr>
              <a:spLocks/>
            </p:cNvSpPr>
            <p:nvPr/>
          </p:nvSpPr>
          <p:spPr bwMode="hidden">
            <a:xfrm rot="1277471" flipH="1">
              <a:off x="3350" y="775"/>
              <a:ext cx="399" cy="70"/>
            </a:xfrm>
            <a:custGeom>
              <a:avLst/>
              <a:gdLst>
                <a:gd name="T0" fmla="*/ 0 w 2736"/>
                <a:gd name="T1" fmla="*/ 10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" name="Freeform 35"/>
            <p:cNvSpPr>
              <a:spLocks/>
            </p:cNvSpPr>
            <p:nvPr/>
          </p:nvSpPr>
          <p:spPr bwMode="hidden">
            <a:xfrm rot="1277471" flipH="1">
              <a:off x="3151" y="665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2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9 h 791"/>
                <a:gd name="T16" fmla="*/ 16 w 1769"/>
                <a:gd name="T17" fmla="*/ 6 h 791"/>
                <a:gd name="T18" fmla="*/ 8 w 1769"/>
                <a:gd name="T19" fmla="*/ 3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3" name="Freeform 36"/>
            <p:cNvSpPr>
              <a:spLocks/>
            </p:cNvSpPr>
            <p:nvPr/>
          </p:nvSpPr>
          <p:spPr bwMode="hidden">
            <a:xfrm rot="2028410" flipH="1">
              <a:off x="3394" y="745"/>
              <a:ext cx="399" cy="69"/>
            </a:xfrm>
            <a:custGeom>
              <a:avLst/>
              <a:gdLst>
                <a:gd name="T0" fmla="*/ 0 w 2736"/>
                <a:gd name="T1" fmla="*/ 9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5 h 504"/>
                <a:gd name="T14" fmla="*/ 0 w 2736"/>
                <a:gd name="T15" fmla="*/ 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4" name="Freeform 37"/>
            <p:cNvSpPr>
              <a:spLocks/>
            </p:cNvSpPr>
            <p:nvPr/>
          </p:nvSpPr>
          <p:spPr bwMode="hidden">
            <a:xfrm rot="2028410" flipH="1">
              <a:off x="3222" y="574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2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9 h 791"/>
                <a:gd name="T16" fmla="*/ 16 w 1769"/>
                <a:gd name="T17" fmla="*/ 6 h 791"/>
                <a:gd name="T18" fmla="*/ 8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5" name="Freeform 38"/>
            <p:cNvSpPr>
              <a:spLocks/>
            </p:cNvSpPr>
            <p:nvPr/>
          </p:nvSpPr>
          <p:spPr bwMode="hidden">
            <a:xfrm rot="2664424" flipH="1">
              <a:off x="3433" y="700"/>
              <a:ext cx="404" cy="69"/>
            </a:xfrm>
            <a:custGeom>
              <a:avLst/>
              <a:gdLst>
                <a:gd name="T0" fmla="*/ 0 w 2736"/>
                <a:gd name="T1" fmla="*/ 9 h 504"/>
                <a:gd name="T2" fmla="*/ 19 w 2736"/>
                <a:gd name="T3" fmla="*/ 3 h 504"/>
                <a:gd name="T4" fmla="*/ 39 w 2736"/>
                <a:gd name="T5" fmla="*/ 0 h 504"/>
                <a:gd name="T6" fmla="*/ 60 w 2736"/>
                <a:gd name="T7" fmla="*/ 0 h 504"/>
                <a:gd name="T8" fmla="*/ 59 w 2736"/>
                <a:gd name="T9" fmla="*/ 2 h 504"/>
                <a:gd name="T10" fmla="*/ 38 w 2736"/>
                <a:gd name="T11" fmla="*/ 2 h 504"/>
                <a:gd name="T12" fmla="*/ 14 w 2736"/>
                <a:gd name="T13" fmla="*/ 5 h 504"/>
                <a:gd name="T14" fmla="*/ 0 w 2736"/>
                <a:gd name="T15" fmla="*/ 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6" name="Freeform 39"/>
            <p:cNvSpPr>
              <a:spLocks/>
            </p:cNvSpPr>
            <p:nvPr/>
          </p:nvSpPr>
          <p:spPr bwMode="hidden">
            <a:xfrm rot="2664424" flipH="1">
              <a:off x="3290" y="481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2 h 791"/>
                <a:gd name="T10" fmla="*/ 25 w 1769"/>
                <a:gd name="T11" fmla="*/ 15 h 791"/>
                <a:gd name="T12" fmla="*/ 24 w 1769"/>
                <a:gd name="T13" fmla="*/ 12 h 791"/>
                <a:gd name="T14" fmla="*/ 21 w 1769"/>
                <a:gd name="T15" fmla="*/ 9 h 791"/>
                <a:gd name="T16" fmla="*/ 17 w 1769"/>
                <a:gd name="T17" fmla="*/ 6 h 791"/>
                <a:gd name="T18" fmla="*/ 9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7" name="Freeform 40"/>
            <p:cNvSpPr>
              <a:spLocks/>
            </p:cNvSpPr>
            <p:nvPr/>
          </p:nvSpPr>
          <p:spPr bwMode="hidden">
            <a:xfrm rot="3473776" flipH="1">
              <a:off x="3518" y="685"/>
              <a:ext cx="356" cy="70"/>
            </a:xfrm>
            <a:custGeom>
              <a:avLst/>
              <a:gdLst>
                <a:gd name="T0" fmla="*/ 0 w 2736"/>
                <a:gd name="T1" fmla="*/ 10 h 504"/>
                <a:gd name="T2" fmla="*/ 15 w 2736"/>
                <a:gd name="T3" fmla="*/ 3 h 504"/>
                <a:gd name="T4" fmla="*/ 30 w 2736"/>
                <a:gd name="T5" fmla="*/ 0 h 504"/>
                <a:gd name="T6" fmla="*/ 46 w 2736"/>
                <a:gd name="T7" fmla="*/ 0 h 504"/>
                <a:gd name="T8" fmla="*/ 46 w 2736"/>
                <a:gd name="T9" fmla="*/ 2 h 504"/>
                <a:gd name="T10" fmla="*/ 30 w 2736"/>
                <a:gd name="T11" fmla="*/ 2 h 504"/>
                <a:gd name="T12" fmla="*/ 11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8" name="Freeform 41"/>
            <p:cNvSpPr>
              <a:spLocks/>
            </p:cNvSpPr>
            <p:nvPr/>
          </p:nvSpPr>
          <p:spPr bwMode="hidden">
            <a:xfrm rot="3473776" flipH="1">
              <a:off x="3438" y="450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6 w 1769"/>
                <a:gd name="T3" fmla="*/ 1 h 791"/>
                <a:gd name="T4" fmla="*/ 13 w 1769"/>
                <a:gd name="T5" fmla="*/ 4 h 791"/>
                <a:gd name="T6" fmla="*/ 19 w 1769"/>
                <a:gd name="T7" fmla="*/ 8 h 791"/>
                <a:gd name="T8" fmla="*/ 21 w 1769"/>
                <a:gd name="T9" fmla="*/ 12 h 791"/>
                <a:gd name="T10" fmla="*/ 20 w 1769"/>
                <a:gd name="T11" fmla="*/ 15 h 791"/>
                <a:gd name="T12" fmla="*/ 19 w 1769"/>
                <a:gd name="T13" fmla="*/ 12 h 791"/>
                <a:gd name="T14" fmla="*/ 16 w 1769"/>
                <a:gd name="T15" fmla="*/ 9 h 791"/>
                <a:gd name="T16" fmla="*/ 13 w 1769"/>
                <a:gd name="T17" fmla="*/ 6 h 791"/>
                <a:gd name="T18" fmla="*/ 7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9" name="Freeform 42"/>
            <p:cNvSpPr>
              <a:spLocks/>
            </p:cNvSpPr>
            <p:nvPr/>
          </p:nvSpPr>
          <p:spPr bwMode="hidden">
            <a:xfrm rot="4126480" flipH="1">
              <a:off x="3577" y="673"/>
              <a:ext cx="342" cy="69"/>
            </a:xfrm>
            <a:custGeom>
              <a:avLst/>
              <a:gdLst>
                <a:gd name="T0" fmla="*/ 0 w 2736"/>
                <a:gd name="T1" fmla="*/ 9 h 504"/>
                <a:gd name="T2" fmla="*/ 14 w 2736"/>
                <a:gd name="T3" fmla="*/ 3 h 504"/>
                <a:gd name="T4" fmla="*/ 28 w 2736"/>
                <a:gd name="T5" fmla="*/ 0 h 504"/>
                <a:gd name="T6" fmla="*/ 43 w 2736"/>
                <a:gd name="T7" fmla="*/ 0 h 504"/>
                <a:gd name="T8" fmla="*/ 43 w 2736"/>
                <a:gd name="T9" fmla="*/ 2 h 504"/>
                <a:gd name="T10" fmla="*/ 28 w 2736"/>
                <a:gd name="T11" fmla="*/ 2 h 504"/>
                <a:gd name="T12" fmla="*/ 10 w 2736"/>
                <a:gd name="T13" fmla="*/ 5 h 504"/>
                <a:gd name="T14" fmla="*/ 0 w 2736"/>
                <a:gd name="T15" fmla="*/ 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0" name="Freeform 43"/>
            <p:cNvSpPr>
              <a:spLocks/>
            </p:cNvSpPr>
            <p:nvPr/>
          </p:nvSpPr>
          <p:spPr bwMode="hidden">
            <a:xfrm rot="4126480" flipH="1">
              <a:off x="3541" y="421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5 w 1769"/>
                <a:gd name="T3" fmla="*/ 1 h 791"/>
                <a:gd name="T4" fmla="*/ 12 w 1769"/>
                <a:gd name="T5" fmla="*/ 4 h 791"/>
                <a:gd name="T6" fmla="*/ 17 w 1769"/>
                <a:gd name="T7" fmla="*/ 8 h 791"/>
                <a:gd name="T8" fmla="*/ 19 w 1769"/>
                <a:gd name="T9" fmla="*/ 12 h 791"/>
                <a:gd name="T10" fmla="*/ 18 w 1769"/>
                <a:gd name="T11" fmla="*/ 15 h 791"/>
                <a:gd name="T12" fmla="*/ 17 w 1769"/>
                <a:gd name="T13" fmla="*/ 12 h 791"/>
                <a:gd name="T14" fmla="*/ 15 w 1769"/>
                <a:gd name="T15" fmla="*/ 9 h 791"/>
                <a:gd name="T16" fmla="*/ 12 w 1769"/>
                <a:gd name="T17" fmla="*/ 6 h 791"/>
                <a:gd name="T18" fmla="*/ 6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1" name="Freeform 44"/>
            <p:cNvSpPr>
              <a:spLocks/>
            </p:cNvSpPr>
            <p:nvPr/>
          </p:nvSpPr>
          <p:spPr bwMode="hidden">
            <a:xfrm rot="-1325434">
              <a:off x="3864" y="705"/>
              <a:ext cx="398" cy="70"/>
            </a:xfrm>
            <a:custGeom>
              <a:avLst/>
              <a:gdLst>
                <a:gd name="T0" fmla="*/ 0 w 2736"/>
                <a:gd name="T1" fmla="*/ 10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2" name="Freeform 45"/>
            <p:cNvSpPr>
              <a:spLocks/>
            </p:cNvSpPr>
            <p:nvPr/>
          </p:nvSpPr>
          <p:spPr bwMode="hidden">
            <a:xfrm rot="-1325434">
              <a:off x="4246" y="592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2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9 h 791"/>
                <a:gd name="T16" fmla="*/ 16 w 1769"/>
                <a:gd name="T17" fmla="*/ 6 h 791"/>
                <a:gd name="T18" fmla="*/ 8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3" name="Freeform 46"/>
            <p:cNvSpPr>
              <a:spLocks/>
            </p:cNvSpPr>
            <p:nvPr/>
          </p:nvSpPr>
          <p:spPr bwMode="hidden">
            <a:xfrm rot="-1921064">
              <a:off x="3819" y="681"/>
              <a:ext cx="399" cy="70"/>
            </a:xfrm>
            <a:custGeom>
              <a:avLst/>
              <a:gdLst>
                <a:gd name="T0" fmla="*/ 0 w 2736"/>
                <a:gd name="T1" fmla="*/ 10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4" name="Freeform 47"/>
            <p:cNvSpPr>
              <a:spLocks/>
            </p:cNvSpPr>
            <p:nvPr/>
          </p:nvSpPr>
          <p:spPr bwMode="hidden">
            <a:xfrm rot="-1921064">
              <a:off x="4181" y="518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2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9 h 791"/>
                <a:gd name="T16" fmla="*/ 16 w 1769"/>
                <a:gd name="T17" fmla="*/ 6 h 791"/>
                <a:gd name="T18" fmla="*/ 8 w 1769"/>
                <a:gd name="T19" fmla="*/ 3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5" name="Freeform 48"/>
            <p:cNvSpPr>
              <a:spLocks/>
            </p:cNvSpPr>
            <p:nvPr/>
          </p:nvSpPr>
          <p:spPr bwMode="hidden">
            <a:xfrm rot="4578755" flipH="1">
              <a:off x="3632" y="690"/>
              <a:ext cx="332" cy="47"/>
            </a:xfrm>
            <a:custGeom>
              <a:avLst/>
              <a:gdLst>
                <a:gd name="T0" fmla="*/ 0 w 2736"/>
                <a:gd name="T1" fmla="*/ 4 h 504"/>
                <a:gd name="T2" fmla="*/ 13 w 2736"/>
                <a:gd name="T3" fmla="*/ 1 h 504"/>
                <a:gd name="T4" fmla="*/ 26 w 2736"/>
                <a:gd name="T5" fmla="*/ 0 h 504"/>
                <a:gd name="T6" fmla="*/ 40 w 2736"/>
                <a:gd name="T7" fmla="*/ 0 h 504"/>
                <a:gd name="T8" fmla="*/ 40 w 2736"/>
                <a:gd name="T9" fmla="*/ 1 h 504"/>
                <a:gd name="T10" fmla="*/ 26 w 2736"/>
                <a:gd name="T11" fmla="*/ 1 h 504"/>
                <a:gd name="T12" fmla="*/ 10 w 2736"/>
                <a:gd name="T13" fmla="*/ 3 h 504"/>
                <a:gd name="T14" fmla="*/ 0 w 2736"/>
                <a:gd name="T15" fmla="*/ 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6" name="Freeform 49"/>
            <p:cNvSpPr>
              <a:spLocks/>
            </p:cNvSpPr>
            <p:nvPr/>
          </p:nvSpPr>
          <p:spPr bwMode="hidden">
            <a:xfrm rot="4578755" flipH="1">
              <a:off x="3639" y="447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5 w 1769"/>
                <a:gd name="T3" fmla="*/ 0 h 791"/>
                <a:gd name="T4" fmla="*/ 12 w 1769"/>
                <a:gd name="T5" fmla="*/ 2 h 791"/>
                <a:gd name="T6" fmla="*/ 16 w 1769"/>
                <a:gd name="T7" fmla="*/ 4 h 791"/>
                <a:gd name="T8" fmla="*/ 18 w 1769"/>
                <a:gd name="T9" fmla="*/ 5 h 791"/>
                <a:gd name="T10" fmla="*/ 17 w 1769"/>
                <a:gd name="T11" fmla="*/ 7 h 791"/>
                <a:gd name="T12" fmla="*/ 16 w 1769"/>
                <a:gd name="T13" fmla="*/ 6 h 791"/>
                <a:gd name="T14" fmla="*/ 14 w 1769"/>
                <a:gd name="T15" fmla="*/ 4 h 791"/>
                <a:gd name="T16" fmla="*/ 11 w 1769"/>
                <a:gd name="T17" fmla="*/ 3 h 791"/>
                <a:gd name="T18" fmla="*/ 6 w 1769"/>
                <a:gd name="T19" fmla="*/ 1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7" name="Freeform 50"/>
            <p:cNvSpPr>
              <a:spLocks/>
            </p:cNvSpPr>
            <p:nvPr/>
          </p:nvSpPr>
          <p:spPr bwMode="hidden">
            <a:xfrm rot="-3857755">
              <a:off x="3715" y="678"/>
              <a:ext cx="343" cy="60"/>
            </a:xfrm>
            <a:custGeom>
              <a:avLst/>
              <a:gdLst>
                <a:gd name="T0" fmla="*/ 0 w 2736"/>
                <a:gd name="T1" fmla="*/ 7 h 504"/>
                <a:gd name="T2" fmla="*/ 14 w 2736"/>
                <a:gd name="T3" fmla="*/ 2 h 504"/>
                <a:gd name="T4" fmla="*/ 28 w 2736"/>
                <a:gd name="T5" fmla="*/ 0 h 504"/>
                <a:gd name="T6" fmla="*/ 43 w 2736"/>
                <a:gd name="T7" fmla="*/ 0 h 504"/>
                <a:gd name="T8" fmla="*/ 43 w 2736"/>
                <a:gd name="T9" fmla="*/ 1 h 504"/>
                <a:gd name="T10" fmla="*/ 28 w 2736"/>
                <a:gd name="T11" fmla="*/ 1 h 504"/>
                <a:gd name="T12" fmla="*/ 10 w 2736"/>
                <a:gd name="T13" fmla="*/ 4 h 504"/>
                <a:gd name="T14" fmla="*/ 0 w 2736"/>
                <a:gd name="T15" fmla="*/ 7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8" name="Freeform 51"/>
            <p:cNvSpPr>
              <a:spLocks/>
            </p:cNvSpPr>
            <p:nvPr/>
          </p:nvSpPr>
          <p:spPr bwMode="hidden">
            <a:xfrm rot="-3857755">
              <a:off x="3926" y="433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5 w 1769"/>
                <a:gd name="T3" fmla="*/ 1 h 791"/>
                <a:gd name="T4" fmla="*/ 12 w 1769"/>
                <a:gd name="T5" fmla="*/ 3 h 791"/>
                <a:gd name="T6" fmla="*/ 17 w 1769"/>
                <a:gd name="T7" fmla="*/ 6 h 791"/>
                <a:gd name="T8" fmla="*/ 19 w 1769"/>
                <a:gd name="T9" fmla="*/ 8 h 791"/>
                <a:gd name="T10" fmla="*/ 18 w 1769"/>
                <a:gd name="T11" fmla="*/ 11 h 791"/>
                <a:gd name="T12" fmla="*/ 17 w 1769"/>
                <a:gd name="T13" fmla="*/ 9 h 791"/>
                <a:gd name="T14" fmla="*/ 15 w 1769"/>
                <a:gd name="T15" fmla="*/ 6 h 791"/>
                <a:gd name="T16" fmla="*/ 12 w 1769"/>
                <a:gd name="T17" fmla="*/ 4 h 791"/>
                <a:gd name="T18" fmla="*/ 6 w 1769"/>
                <a:gd name="T19" fmla="*/ 2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9" name="Freeform 52"/>
            <p:cNvSpPr>
              <a:spLocks/>
            </p:cNvSpPr>
            <p:nvPr/>
          </p:nvSpPr>
          <p:spPr bwMode="hidden">
            <a:xfrm rot="-2777260">
              <a:off x="3758" y="671"/>
              <a:ext cx="373" cy="87"/>
            </a:xfrm>
            <a:custGeom>
              <a:avLst/>
              <a:gdLst>
                <a:gd name="T0" fmla="*/ 0 w 2736"/>
                <a:gd name="T1" fmla="*/ 15 h 504"/>
                <a:gd name="T2" fmla="*/ 16 w 2736"/>
                <a:gd name="T3" fmla="*/ 5 h 504"/>
                <a:gd name="T4" fmla="*/ 33 w 2736"/>
                <a:gd name="T5" fmla="*/ 1 h 504"/>
                <a:gd name="T6" fmla="*/ 51 w 2736"/>
                <a:gd name="T7" fmla="*/ 1 h 504"/>
                <a:gd name="T8" fmla="*/ 51 w 2736"/>
                <a:gd name="T9" fmla="*/ 3 h 504"/>
                <a:gd name="T10" fmla="*/ 33 w 2736"/>
                <a:gd name="T11" fmla="*/ 3 h 504"/>
                <a:gd name="T12" fmla="*/ 12 w 2736"/>
                <a:gd name="T13" fmla="*/ 9 h 504"/>
                <a:gd name="T14" fmla="*/ 0 w 2736"/>
                <a:gd name="T15" fmla="*/ 15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0" name="Freeform 53"/>
            <p:cNvSpPr>
              <a:spLocks/>
            </p:cNvSpPr>
            <p:nvPr/>
          </p:nvSpPr>
          <p:spPr bwMode="hidden">
            <a:xfrm rot="-2777260">
              <a:off x="4061" y="460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6 w 1769"/>
                <a:gd name="T3" fmla="*/ 2 h 791"/>
                <a:gd name="T4" fmla="*/ 15 w 1769"/>
                <a:gd name="T5" fmla="*/ 6 h 791"/>
                <a:gd name="T6" fmla="*/ 21 w 1769"/>
                <a:gd name="T7" fmla="*/ 13 h 791"/>
                <a:gd name="T8" fmla="*/ 22 w 1769"/>
                <a:gd name="T9" fmla="*/ 18 h 791"/>
                <a:gd name="T10" fmla="*/ 22 w 1769"/>
                <a:gd name="T11" fmla="*/ 23 h 791"/>
                <a:gd name="T12" fmla="*/ 20 w 1769"/>
                <a:gd name="T13" fmla="*/ 19 h 791"/>
                <a:gd name="T14" fmla="*/ 18 w 1769"/>
                <a:gd name="T15" fmla="*/ 13 h 791"/>
                <a:gd name="T16" fmla="*/ 14 w 1769"/>
                <a:gd name="T17" fmla="*/ 9 h 791"/>
                <a:gd name="T18" fmla="*/ 7 w 1769"/>
                <a:gd name="T19" fmla="*/ 4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1" name="Freeform 54"/>
            <p:cNvSpPr>
              <a:spLocks/>
            </p:cNvSpPr>
            <p:nvPr/>
          </p:nvSpPr>
          <p:spPr bwMode="hidden">
            <a:xfrm rot="-4903748">
              <a:off x="3695" y="685"/>
              <a:ext cx="308" cy="28"/>
            </a:xfrm>
            <a:custGeom>
              <a:avLst/>
              <a:gdLst>
                <a:gd name="T0" fmla="*/ 0 w 2736"/>
                <a:gd name="T1" fmla="*/ 2 h 504"/>
                <a:gd name="T2" fmla="*/ 11 w 2736"/>
                <a:gd name="T3" fmla="*/ 1 h 504"/>
                <a:gd name="T4" fmla="*/ 23 w 2736"/>
                <a:gd name="T5" fmla="*/ 0 h 504"/>
                <a:gd name="T6" fmla="*/ 35 w 2736"/>
                <a:gd name="T7" fmla="*/ 0 h 504"/>
                <a:gd name="T8" fmla="*/ 34 w 2736"/>
                <a:gd name="T9" fmla="*/ 0 h 504"/>
                <a:gd name="T10" fmla="*/ 22 w 2736"/>
                <a:gd name="T11" fmla="*/ 0 h 504"/>
                <a:gd name="T12" fmla="*/ 8 w 2736"/>
                <a:gd name="T13" fmla="*/ 1 h 504"/>
                <a:gd name="T14" fmla="*/ 0 w 2736"/>
                <a:gd name="T15" fmla="*/ 2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2" name="Freeform 55"/>
            <p:cNvSpPr>
              <a:spLocks/>
            </p:cNvSpPr>
            <p:nvPr/>
          </p:nvSpPr>
          <p:spPr bwMode="hidden">
            <a:xfrm rot="-4903748">
              <a:off x="3809" y="447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4 w 1769"/>
                <a:gd name="T3" fmla="*/ 0 h 791"/>
                <a:gd name="T4" fmla="*/ 10 w 1769"/>
                <a:gd name="T5" fmla="*/ 1 h 791"/>
                <a:gd name="T6" fmla="*/ 14 w 1769"/>
                <a:gd name="T7" fmla="*/ 1 h 791"/>
                <a:gd name="T8" fmla="*/ 15 w 1769"/>
                <a:gd name="T9" fmla="*/ 2 h 791"/>
                <a:gd name="T10" fmla="*/ 15 w 1769"/>
                <a:gd name="T11" fmla="*/ 2 h 791"/>
                <a:gd name="T12" fmla="*/ 14 w 1769"/>
                <a:gd name="T13" fmla="*/ 2 h 791"/>
                <a:gd name="T14" fmla="*/ 12 w 1769"/>
                <a:gd name="T15" fmla="*/ 1 h 791"/>
                <a:gd name="T16" fmla="*/ 10 w 1769"/>
                <a:gd name="T17" fmla="*/ 1 h 791"/>
                <a:gd name="T18" fmla="*/ 5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3" name="Freeform 56"/>
            <p:cNvSpPr>
              <a:spLocks/>
            </p:cNvSpPr>
            <p:nvPr/>
          </p:nvSpPr>
          <p:spPr bwMode="hidden">
            <a:xfrm rot="18335692" flipH="1">
              <a:off x="3278" y="1175"/>
              <a:ext cx="557" cy="101"/>
            </a:xfrm>
            <a:custGeom>
              <a:avLst/>
              <a:gdLst>
                <a:gd name="T0" fmla="*/ 0 w 2736"/>
                <a:gd name="T1" fmla="*/ 20 h 504"/>
                <a:gd name="T2" fmla="*/ 36 w 2736"/>
                <a:gd name="T3" fmla="*/ 7 h 504"/>
                <a:gd name="T4" fmla="*/ 74 w 2736"/>
                <a:gd name="T5" fmla="*/ 1 h 504"/>
                <a:gd name="T6" fmla="*/ 113 w 2736"/>
                <a:gd name="T7" fmla="*/ 1 h 504"/>
                <a:gd name="T8" fmla="*/ 113 w 2736"/>
                <a:gd name="T9" fmla="*/ 4 h 504"/>
                <a:gd name="T10" fmla="*/ 73 w 2736"/>
                <a:gd name="T11" fmla="*/ 4 h 504"/>
                <a:gd name="T12" fmla="*/ 27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4" name="Freeform 57"/>
            <p:cNvSpPr>
              <a:spLocks/>
            </p:cNvSpPr>
            <p:nvPr/>
          </p:nvSpPr>
          <p:spPr bwMode="hidden">
            <a:xfrm rot="18335692" flipH="1">
              <a:off x="3186" y="1510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3 w 1769"/>
                <a:gd name="T5" fmla="*/ 8 h 791"/>
                <a:gd name="T6" fmla="*/ 46 w 1769"/>
                <a:gd name="T7" fmla="*/ 17 h 791"/>
                <a:gd name="T8" fmla="*/ 50 w 1769"/>
                <a:gd name="T9" fmla="*/ 24 h 791"/>
                <a:gd name="T10" fmla="*/ 48 w 1769"/>
                <a:gd name="T11" fmla="*/ 31 h 791"/>
                <a:gd name="T12" fmla="*/ 45 w 1769"/>
                <a:gd name="T13" fmla="*/ 25 h 791"/>
                <a:gd name="T14" fmla="*/ 40 w 1769"/>
                <a:gd name="T15" fmla="*/ 18 h 791"/>
                <a:gd name="T16" fmla="*/ 32 w 1769"/>
                <a:gd name="T17" fmla="*/ 12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5" name="Freeform 58"/>
            <p:cNvSpPr>
              <a:spLocks/>
            </p:cNvSpPr>
            <p:nvPr/>
          </p:nvSpPr>
          <p:spPr bwMode="hidden">
            <a:xfrm rot="17542885" flipH="1">
              <a:off x="3362" y="1208"/>
              <a:ext cx="515" cy="101"/>
            </a:xfrm>
            <a:custGeom>
              <a:avLst/>
              <a:gdLst>
                <a:gd name="T0" fmla="*/ 0 w 2736"/>
                <a:gd name="T1" fmla="*/ 20 h 504"/>
                <a:gd name="T2" fmla="*/ 31 w 2736"/>
                <a:gd name="T3" fmla="*/ 7 h 504"/>
                <a:gd name="T4" fmla="*/ 63 w 2736"/>
                <a:gd name="T5" fmla="*/ 1 h 504"/>
                <a:gd name="T6" fmla="*/ 97 w 2736"/>
                <a:gd name="T7" fmla="*/ 1 h 504"/>
                <a:gd name="T8" fmla="*/ 96 w 2736"/>
                <a:gd name="T9" fmla="*/ 4 h 504"/>
                <a:gd name="T10" fmla="*/ 62 w 2736"/>
                <a:gd name="T11" fmla="*/ 4 h 504"/>
                <a:gd name="T12" fmla="*/ 23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6" name="Freeform 59"/>
            <p:cNvSpPr>
              <a:spLocks/>
            </p:cNvSpPr>
            <p:nvPr/>
          </p:nvSpPr>
          <p:spPr bwMode="hidden">
            <a:xfrm rot="17542885" flipH="1">
              <a:off x="3364" y="1550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12 w 1769"/>
                <a:gd name="T3" fmla="*/ 2 h 791"/>
                <a:gd name="T4" fmla="*/ 28 w 1769"/>
                <a:gd name="T5" fmla="*/ 8 h 791"/>
                <a:gd name="T6" fmla="*/ 39 w 1769"/>
                <a:gd name="T7" fmla="*/ 17 h 791"/>
                <a:gd name="T8" fmla="*/ 43 w 1769"/>
                <a:gd name="T9" fmla="*/ 24 h 791"/>
                <a:gd name="T10" fmla="*/ 41 w 1769"/>
                <a:gd name="T11" fmla="*/ 31 h 791"/>
                <a:gd name="T12" fmla="*/ 39 w 1769"/>
                <a:gd name="T13" fmla="*/ 25 h 791"/>
                <a:gd name="T14" fmla="*/ 34 w 1769"/>
                <a:gd name="T15" fmla="*/ 18 h 791"/>
                <a:gd name="T16" fmla="*/ 27 w 1769"/>
                <a:gd name="T17" fmla="*/ 12 h 791"/>
                <a:gd name="T18" fmla="*/ 14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7" name="Freeform 60"/>
            <p:cNvSpPr>
              <a:spLocks/>
            </p:cNvSpPr>
            <p:nvPr/>
          </p:nvSpPr>
          <p:spPr bwMode="hidden">
            <a:xfrm rot="16870650" flipH="1">
              <a:off x="3452" y="1220"/>
              <a:ext cx="495" cy="91"/>
            </a:xfrm>
            <a:custGeom>
              <a:avLst/>
              <a:gdLst>
                <a:gd name="T0" fmla="*/ 0 w 2736"/>
                <a:gd name="T1" fmla="*/ 16 h 504"/>
                <a:gd name="T2" fmla="*/ 28 w 2736"/>
                <a:gd name="T3" fmla="*/ 5 h 504"/>
                <a:gd name="T4" fmla="*/ 58 w 2736"/>
                <a:gd name="T5" fmla="*/ 1 h 504"/>
                <a:gd name="T6" fmla="*/ 90 w 2736"/>
                <a:gd name="T7" fmla="*/ 1 h 504"/>
                <a:gd name="T8" fmla="*/ 89 w 2736"/>
                <a:gd name="T9" fmla="*/ 3 h 504"/>
                <a:gd name="T10" fmla="*/ 58 w 2736"/>
                <a:gd name="T11" fmla="*/ 3 h 504"/>
                <a:gd name="T12" fmla="*/ 21 w 2736"/>
                <a:gd name="T13" fmla="*/ 10 h 504"/>
                <a:gd name="T14" fmla="*/ 0 w 2736"/>
                <a:gd name="T15" fmla="*/ 16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8" name="Freeform 61"/>
            <p:cNvSpPr>
              <a:spLocks/>
            </p:cNvSpPr>
            <p:nvPr/>
          </p:nvSpPr>
          <p:spPr bwMode="hidden">
            <a:xfrm rot="16870650" flipH="1">
              <a:off x="3525" y="1567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11 w 1769"/>
                <a:gd name="T3" fmla="*/ 2 h 791"/>
                <a:gd name="T4" fmla="*/ 26 w 1769"/>
                <a:gd name="T5" fmla="*/ 6 h 791"/>
                <a:gd name="T6" fmla="*/ 36 w 1769"/>
                <a:gd name="T7" fmla="*/ 14 h 791"/>
                <a:gd name="T8" fmla="*/ 39 w 1769"/>
                <a:gd name="T9" fmla="*/ 20 h 791"/>
                <a:gd name="T10" fmla="*/ 38 w 1769"/>
                <a:gd name="T11" fmla="*/ 25 h 791"/>
                <a:gd name="T12" fmla="*/ 36 w 1769"/>
                <a:gd name="T13" fmla="*/ 20 h 791"/>
                <a:gd name="T14" fmla="*/ 31 w 1769"/>
                <a:gd name="T15" fmla="*/ 15 h 791"/>
                <a:gd name="T16" fmla="*/ 25 w 1769"/>
                <a:gd name="T17" fmla="*/ 10 h 791"/>
                <a:gd name="T18" fmla="*/ 13 w 1769"/>
                <a:gd name="T19" fmla="*/ 5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9" name="Freeform 62"/>
            <p:cNvSpPr>
              <a:spLocks/>
            </p:cNvSpPr>
            <p:nvPr/>
          </p:nvSpPr>
          <p:spPr bwMode="hidden">
            <a:xfrm rot="3144576">
              <a:off x="3801" y="1158"/>
              <a:ext cx="557" cy="101"/>
            </a:xfrm>
            <a:custGeom>
              <a:avLst/>
              <a:gdLst>
                <a:gd name="T0" fmla="*/ 0 w 2736"/>
                <a:gd name="T1" fmla="*/ 20 h 504"/>
                <a:gd name="T2" fmla="*/ 36 w 2736"/>
                <a:gd name="T3" fmla="*/ 7 h 504"/>
                <a:gd name="T4" fmla="*/ 74 w 2736"/>
                <a:gd name="T5" fmla="*/ 1 h 504"/>
                <a:gd name="T6" fmla="*/ 113 w 2736"/>
                <a:gd name="T7" fmla="*/ 1 h 504"/>
                <a:gd name="T8" fmla="*/ 113 w 2736"/>
                <a:gd name="T9" fmla="*/ 4 h 504"/>
                <a:gd name="T10" fmla="*/ 73 w 2736"/>
                <a:gd name="T11" fmla="*/ 4 h 504"/>
                <a:gd name="T12" fmla="*/ 27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20" name="Freeform 63"/>
            <p:cNvSpPr>
              <a:spLocks/>
            </p:cNvSpPr>
            <p:nvPr/>
          </p:nvSpPr>
          <p:spPr bwMode="hidden">
            <a:xfrm rot="3144576">
              <a:off x="4165" y="1485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3 w 1769"/>
                <a:gd name="T5" fmla="*/ 8 h 791"/>
                <a:gd name="T6" fmla="*/ 46 w 1769"/>
                <a:gd name="T7" fmla="*/ 17 h 791"/>
                <a:gd name="T8" fmla="*/ 50 w 1769"/>
                <a:gd name="T9" fmla="*/ 25 h 791"/>
                <a:gd name="T10" fmla="*/ 48 w 1769"/>
                <a:gd name="T11" fmla="*/ 32 h 791"/>
                <a:gd name="T12" fmla="*/ 45 w 1769"/>
                <a:gd name="T13" fmla="*/ 26 h 791"/>
                <a:gd name="T14" fmla="*/ 40 w 1769"/>
                <a:gd name="T15" fmla="*/ 18 h 791"/>
                <a:gd name="T16" fmla="*/ 32 w 1769"/>
                <a:gd name="T17" fmla="*/ 12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21" name="Freeform 64"/>
            <p:cNvSpPr>
              <a:spLocks/>
            </p:cNvSpPr>
            <p:nvPr/>
          </p:nvSpPr>
          <p:spPr bwMode="hidden">
            <a:xfrm rot="3745735">
              <a:off x="3762" y="1196"/>
              <a:ext cx="533" cy="97"/>
            </a:xfrm>
            <a:custGeom>
              <a:avLst/>
              <a:gdLst>
                <a:gd name="T0" fmla="*/ 0 w 2736"/>
                <a:gd name="T1" fmla="*/ 19 h 504"/>
                <a:gd name="T2" fmla="*/ 33 w 2736"/>
                <a:gd name="T3" fmla="*/ 6 h 504"/>
                <a:gd name="T4" fmla="*/ 67 w 2736"/>
                <a:gd name="T5" fmla="*/ 1 h 504"/>
                <a:gd name="T6" fmla="*/ 104 w 2736"/>
                <a:gd name="T7" fmla="*/ 1 h 504"/>
                <a:gd name="T8" fmla="*/ 103 w 2736"/>
                <a:gd name="T9" fmla="*/ 4 h 504"/>
                <a:gd name="T10" fmla="*/ 67 w 2736"/>
                <a:gd name="T11" fmla="*/ 4 h 504"/>
                <a:gd name="T12" fmla="*/ 25 w 2736"/>
                <a:gd name="T13" fmla="*/ 11 h 504"/>
                <a:gd name="T14" fmla="*/ 0 w 2736"/>
                <a:gd name="T15" fmla="*/ 1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22" name="Freeform 65"/>
            <p:cNvSpPr>
              <a:spLocks/>
            </p:cNvSpPr>
            <p:nvPr/>
          </p:nvSpPr>
          <p:spPr bwMode="hidden">
            <a:xfrm rot="3745735">
              <a:off x="4047" y="1543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13 w 1769"/>
                <a:gd name="T3" fmla="*/ 2 h 791"/>
                <a:gd name="T4" fmla="*/ 30 w 1769"/>
                <a:gd name="T5" fmla="*/ 7 h 791"/>
                <a:gd name="T6" fmla="*/ 42 w 1769"/>
                <a:gd name="T7" fmla="*/ 16 h 791"/>
                <a:gd name="T8" fmla="*/ 46 w 1769"/>
                <a:gd name="T9" fmla="*/ 22 h 791"/>
                <a:gd name="T10" fmla="*/ 44 w 1769"/>
                <a:gd name="T11" fmla="*/ 29 h 791"/>
                <a:gd name="T12" fmla="*/ 42 w 1769"/>
                <a:gd name="T13" fmla="*/ 23 h 791"/>
                <a:gd name="T14" fmla="*/ 36 w 1769"/>
                <a:gd name="T15" fmla="*/ 17 h 791"/>
                <a:gd name="T16" fmla="*/ 29 w 1769"/>
                <a:gd name="T17" fmla="*/ 11 h 791"/>
                <a:gd name="T18" fmla="*/ 15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23" name="Freeform 66"/>
            <p:cNvSpPr>
              <a:spLocks/>
            </p:cNvSpPr>
            <p:nvPr/>
          </p:nvSpPr>
          <p:spPr bwMode="hidden">
            <a:xfrm rot="4286818">
              <a:off x="3705" y="1235"/>
              <a:ext cx="517" cy="79"/>
            </a:xfrm>
            <a:custGeom>
              <a:avLst/>
              <a:gdLst>
                <a:gd name="T0" fmla="*/ 0 w 2736"/>
                <a:gd name="T1" fmla="*/ 12 h 504"/>
                <a:gd name="T2" fmla="*/ 31 w 2736"/>
                <a:gd name="T3" fmla="*/ 4 h 504"/>
                <a:gd name="T4" fmla="*/ 63 w 2736"/>
                <a:gd name="T5" fmla="*/ 1 h 504"/>
                <a:gd name="T6" fmla="*/ 98 w 2736"/>
                <a:gd name="T7" fmla="*/ 1 h 504"/>
                <a:gd name="T8" fmla="*/ 97 w 2736"/>
                <a:gd name="T9" fmla="*/ 3 h 504"/>
                <a:gd name="T10" fmla="*/ 63 w 2736"/>
                <a:gd name="T11" fmla="*/ 3 h 504"/>
                <a:gd name="T12" fmla="*/ 23 w 2736"/>
                <a:gd name="T13" fmla="*/ 7 h 504"/>
                <a:gd name="T14" fmla="*/ 0 w 2736"/>
                <a:gd name="T15" fmla="*/ 12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24" name="Freeform 67"/>
            <p:cNvSpPr>
              <a:spLocks/>
            </p:cNvSpPr>
            <p:nvPr/>
          </p:nvSpPr>
          <p:spPr bwMode="hidden">
            <a:xfrm rot="4286818">
              <a:off x="3923" y="1585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12 w 1769"/>
                <a:gd name="T3" fmla="*/ 1 h 791"/>
                <a:gd name="T4" fmla="*/ 29 w 1769"/>
                <a:gd name="T5" fmla="*/ 5 h 791"/>
                <a:gd name="T6" fmla="*/ 40 w 1769"/>
                <a:gd name="T7" fmla="*/ 11 h 791"/>
                <a:gd name="T8" fmla="*/ 43 w 1769"/>
                <a:gd name="T9" fmla="*/ 15 h 791"/>
                <a:gd name="T10" fmla="*/ 42 w 1769"/>
                <a:gd name="T11" fmla="*/ 20 h 791"/>
                <a:gd name="T12" fmla="*/ 39 w 1769"/>
                <a:gd name="T13" fmla="*/ 16 h 791"/>
                <a:gd name="T14" fmla="*/ 34 w 1769"/>
                <a:gd name="T15" fmla="*/ 11 h 791"/>
                <a:gd name="T16" fmla="*/ 27 w 1769"/>
                <a:gd name="T17" fmla="*/ 7 h 791"/>
                <a:gd name="T18" fmla="*/ 14 w 1769"/>
                <a:gd name="T19" fmla="*/ 4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25" name="Freeform 68"/>
            <p:cNvSpPr>
              <a:spLocks/>
            </p:cNvSpPr>
            <p:nvPr/>
          </p:nvSpPr>
          <p:spPr bwMode="hidden">
            <a:xfrm rot="4898956">
              <a:off x="3665" y="1252"/>
              <a:ext cx="475" cy="80"/>
            </a:xfrm>
            <a:custGeom>
              <a:avLst/>
              <a:gdLst>
                <a:gd name="T0" fmla="*/ 0 w 2736"/>
                <a:gd name="T1" fmla="*/ 13 h 504"/>
                <a:gd name="T2" fmla="*/ 26 w 2736"/>
                <a:gd name="T3" fmla="*/ 4 h 504"/>
                <a:gd name="T4" fmla="*/ 53 w 2736"/>
                <a:gd name="T5" fmla="*/ 1 h 504"/>
                <a:gd name="T6" fmla="*/ 82 w 2736"/>
                <a:gd name="T7" fmla="*/ 1 h 504"/>
                <a:gd name="T8" fmla="*/ 82 w 2736"/>
                <a:gd name="T9" fmla="*/ 3 h 504"/>
                <a:gd name="T10" fmla="*/ 53 w 2736"/>
                <a:gd name="T11" fmla="*/ 3 h 504"/>
                <a:gd name="T12" fmla="*/ 20 w 2736"/>
                <a:gd name="T13" fmla="*/ 7 h 504"/>
                <a:gd name="T14" fmla="*/ 0 w 2736"/>
                <a:gd name="T15" fmla="*/ 13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26" name="Freeform 69"/>
            <p:cNvSpPr>
              <a:spLocks/>
            </p:cNvSpPr>
            <p:nvPr/>
          </p:nvSpPr>
          <p:spPr bwMode="hidden">
            <a:xfrm rot="4898956">
              <a:off x="3804" y="1581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10 w 1769"/>
                <a:gd name="T3" fmla="*/ 1 h 791"/>
                <a:gd name="T4" fmla="*/ 24 w 1769"/>
                <a:gd name="T5" fmla="*/ 5 h 791"/>
                <a:gd name="T6" fmla="*/ 33 w 1769"/>
                <a:gd name="T7" fmla="*/ 11 h 791"/>
                <a:gd name="T8" fmla="*/ 36 w 1769"/>
                <a:gd name="T9" fmla="*/ 15 h 791"/>
                <a:gd name="T10" fmla="*/ 35 w 1769"/>
                <a:gd name="T11" fmla="*/ 20 h 791"/>
                <a:gd name="T12" fmla="*/ 33 w 1769"/>
                <a:gd name="T13" fmla="*/ 16 h 791"/>
                <a:gd name="T14" fmla="*/ 29 w 1769"/>
                <a:gd name="T15" fmla="*/ 11 h 791"/>
                <a:gd name="T16" fmla="*/ 23 w 1769"/>
                <a:gd name="T17" fmla="*/ 7 h 791"/>
                <a:gd name="T18" fmla="*/ 12 w 1769"/>
                <a:gd name="T19" fmla="*/ 4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27" name="Freeform 70"/>
            <p:cNvSpPr>
              <a:spLocks/>
            </p:cNvSpPr>
            <p:nvPr/>
          </p:nvSpPr>
          <p:spPr bwMode="hidden">
            <a:xfrm rot="5755659">
              <a:off x="3570" y="1267"/>
              <a:ext cx="464" cy="60"/>
            </a:xfrm>
            <a:custGeom>
              <a:avLst/>
              <a:gdLst>
                <a:gd name="T0" fmla="*/ 0 w 2736"/>
                <a:gd name="T1" fmla="*/ 7 h 504"/>
                <a:gd name="T2" fmla="*/ 25 w 2736"/>
                <a:gd name="T3" fmla="*/ 2 h 504"/>
                <a:gd name="T4" fmla="*/ 51 w 2736"/>
                <a:gd name="T5" fmla="*/ 0 h 504"/>
                <a:gd name="T6" fmla="*/ 79 w 2736"/>
                <a:gd name="T7" fmla="*/ 0 h 504"/>
                <a:gd name="T8" fmla="*/ 78 w 2736"/>
                <a:gd name="T9" fmla="*/ 1 h 504"/>
                <a:gd name="T10" fmla="*/ 51 w 2736"/>
                <a:gd name="T11" fmla="*/ 1 h 504"/>
                <a:gd name="T12" fmla="*/ 19 w 2736"/>
                <a:gd name="T13" fmla="*/ 4 h 504"/>
                <a:gd name="T14" fmla="*/ 0 w 2736"/>
                <a:gd name="T15" fmla="*/ 7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28" name="Freeform 71"/>
            <p:cNvSpPr>
              <a:spLocks/>
            </p:cNvSpPr>
            <p:nvPr/>
          </p:nvSpPr>
          <p:spPr bwMode="hidden">
            <a:xfrm rot="5755659">
              <a:off x="3618" y="1599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10 w 1769"/>
                <a:gd name="T3" fmla="*/ 1 h 791"/>
                <a:gd name="T4" fmla="*/ 23 w 1769"/>
                <a:gd name="T5" fmla="*/ 3 h 791"/>
                <a:gd name="T6" fmla="*/ 32 w 1769"/>
                <a:gd name="T7" fmla="*/ 6 h 791"/>
                <a:gd name="T8" fmla="*/ 35 w 1769"/>
                <a:gd name="T9" fmla="*/ 9 h 791"/>
                <a:gd name="T10" fmla="*/ 34 w 1769"/>
                <a:gd name="T11" fmla="*/ 11 h 791"/>
                <a:gd name="T12" fmla="*/ 32 w 1769"/>
                <a:gd name="T13" fmla="*/ 9 h 791"/>
                <a:gd name="T14" fmla="*/ 28 w 1769"/>
                <a:gd name="T15" fmla="*/ 7 h 791"/>
                <a:gd name="T16" fmla="*/ 22 w 1769"/>
                <a:gd name="T17" fmla="*/ 4 h 791"/>
                <a:gd name="T18" fmla="*/ 12 w 1769"/>
                <a:gd name="T19" fmla="*/ 2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29" name="Freeform 72"/>
            <p:cNvSpPr>
              <a:spLocks/>
            </p:cNvSpPr>
            <p:nvPr/>
          </p:nvSpPr>
          <p:spPr bwMode="hidden">
            <a:xfrm flipH="1">
              <a:off x="3553" y="1154"/>
              <a:ext cx="157" cy="478"/>
            </a:xfrm>
            <a:custGeom>
              <a:avLst/>
              <a:gdLst>
                <a:gd name="T0" fmla="*/ 0 w 776"/>
                <a:gd name="T1" fmla="*/ 3 h 2368"/>
                <a:gd name="T2" fmla="*/ 10 w 776"/>
                <a:gd name="T3" fmla="*/ 1 h 2368"/>
                <a:gd name="T4" fmla="*/ 4 w 776"/>
                <a:gd name="T5" fmla="*/ 6 h 2368"/>
                <a:gd name="T6" fmla="*/ 14 w 776"/>
                <a:gd name="T7" fmla="*/ 6 h 2368"/>
                <a:gd name="T8" fmla="*/ 8 w 776"/>
                <a:gd name="T9" fmla="*/ 12 h 2368"/>
                <a:gd name="T10" fmla="*/ 16 w 776"/>
                <a:gd name="T11" fmla="*/ 14 h 2368"/>
                <a:gd name="T12" fmla="*/ 12 w 776"/>
                <a:gd name="T13" fmla="*/ 18 h 2368"/>
                <a:gd name="T14" fmla="*/ 20 w 776"/>
                <a:gd name="T15" fmla="*/ 20 h 2368"/>
                <a:gd name="T16" fmla="*/ 16 w 776"/>
                <a:gd name="T17" fmla="*/ 24 h 2368"/>
                <a:gd name="T18" fmla="*/ 22 w 776"/>
                <a:gd name="T19" fmla="*/ 26 h 2368"/>
                <a:gd name="T20" fmla="*/ 20 w 776"/>
                <a:gd name="T21" fmla="*/ 30 h 2368"/>
                <a:gd name="T22" fmla="*/ 24 w 776"/>
                <a:gd name="T23" fmla="*/ 34 h 2368"/>
                <a:gd name="T24" fmla="*/ 24 w 776"/>
                <a:gd name="T25" fmla="*/ 38 h 2368"/>
                <a:gd name="T26" fmla="*/ 28 w 776"/>
                <a:gd name="T27" fmla="*/ 44 h 2368"/>
                <a:gd name="T28" fmla="*/ 25 w 776"/>
                <a:gd name="T29" fmla="*/ 49 h 2368"/>
                <a:gd name="T30" fmla="*/ 30 w 776"/>
                <a:gd name="T31" fmla="*/ 53 h 2368"/>
                <a:gd name="T32" fmla="*/ 28 w 776"/>
                <a:gd name="T33" fmla="*/ 59 h 2368"/>
                <a:gd name="T34" fmla="*/ 30 w 776"/>
                <a:gd name="T35" fmla="*/ 65 h 2368"/>
                <a:gd name="T36" fmla="*/ 28 w 776"/>
                <a:gd name="T37" fmla="*/ 69 h 2368"/>
                <a:gd name="T38" fmla="*/ 31 w 776"/>
                <a:gd name="T39" fmla="*/ 75 h 2368"/>
                <a:gd name="T40" fmla="*/ 30 w 776"/>
                <a:gd name="T41" fmla="*/ 81 h 2368"/>
                <a:gd name="T42" fmla="*/ 31 w 776"/>
                <a:gd name="T43" fmla="*/ 89 h 2368"/>
                <a:gd name="T44" fmla="*/ 30 w 776"/>
                <a:gd name="T45" fmla="*/ 91 h 2368"/>
                <a:gd name="T46" fmla="*/ 31 w 776"/>
                <a:gd name="T47" fmla="*/ 96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30" name="Arc 73"/>
            <p:cNvSpPr>
              <a:spLocks/>
            </p:cNvSpPr>
            <p:nvPr/>
          </p:nvSpPr>
          <p:spPr bwMode="hidden">
            <a:xfrm flipH="1">
              <a:off x="3268" y="982"/>
              <a:ext cx="687" cy="745"/>
            </a:xfrm>
            <a:custGeom>
              <a:avLst/>
              <a:gdLst>
                <a:gd name="T0" fmla="*/ 6 w 21600"/>
                <a:gd name="T1" fmla="*/ 0 h 21602"/>
                <a:gd name="T2" fmla="*/ 22 w 21600"/>
                <a:gd name="T3" fmla="*/ 26 h 21602"/>
                <a:gd name="T4" fmla="*/ 0 w 21600"/>
                <a:gd name="T5" fmla="*/ 25 h 216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2" fill="none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</a:path>
                <a:path w="21600" h="21602" stroke="0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  <a:lnTo>
                    <a:pt x="0" y="20897"/>
                  </a:lnTo>
                  <a:lnTo>
                    <a:pt x="5466" y="0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31" name="Arc 74"/>
            <p:cNvSpPr>
              <a:spLocks/>
            </p:cNvSpPr>
            <p:nvPr/>
          </p:nvSpPr>
          <p:spPr bwMode="hidden">
            <a:xfrm flipV="1">
              <a:off x="3887" y="532"/>
              <a:ext cx="830" cy="661"/>
            </a:xfrm>
            <a:custGeom>
              <a:avLst/>
              <a:gdLst>
                <a:gd name="T0" fmla="*/ 19 w 36729"/>
                <a:gd name="T1" fmla="*/ 10 h 21600"/>
                <a:gd name="T2" fmla="*/ 0 w 36729"/>
                <a:gd name="T3" fmla="*/ 11 h 21600"/>
                <a:gd name="T4" fmla="*/ 9 w 3672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29" h="21600" fill="none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</a:path>
                <a:path w="36729" h="21600" stroke="0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  <a:lnTo>
                    <a:pt x="17826" y="0"/>
                  </a:lnTo>
                  <a:lnTo>
                    <a:pt x="36729" y="1045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32" name="Arc 75"/>
            <p:cNvSpPr>
              <a:spLocks/>
            </p:cNvSpPr>
            <p:nvPr/>
          </p:nvSpPr>
          <p:spPr bwMode="hidden">
            <a:xfrm flipH="1">
              <a:off x="3338" y="862"/>
              <a:ext cx="401" cy="769"/>
            </a:xfrm>
            <a:custGeom>
              <a:avLst/>
              <a:gdLst>
                <a:gd name="T0" fmla="*/ 0 w 28940"/>
                <a:gd name="T1" fmla="*/ 2 h 22305"/>
                <a:gd name="T2" fmla="*/ 6 w 28940"/>
                <a:gd name="T3" fmla="*/ 27 h 22305"/>
                <a:gd name="T4" fmla="*/ 1 w 28940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940" h="22305" fill="none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</a:path>
                <a:path w="28940" h="22305" stroke="0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  <a:lnTo>
                    <a:pt x="7340" y="21600"/>
                  </a:lnTo>
                  <a:lnTo>
                    <a:pt x="0" y="1285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33" name="Arc 76"/>
            <p:cNvSpPr>
              <a:spLocks/>
            </p:cNvSpPr>
            <p:nvPr/>
          </p:nvSpPr>
          <p:spPr bwMode="hidden">
            <a:xfrm flipH="1">
              <a:off x="3053" y="902"/>
              <a:ext cx="652" cy="768"/>
            </a:xfrm>
            <a:custGeom>
              <a:avLst/>
              <a:gdLst>
                <a:gd name="T0" fmla="*/ 0 w 30473"/>
                <a:gd name="T1" fmla="*/ 2 h 22305"/>
                <a:gd name="T2" fmla="*/ 14 w 30473"/>
                <a:gd name="T3" fmla="*/ 26 h 22305"/>
                <a:gd name="T4" fmla="*/ 4 w 30473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473" h="22305" fill="none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</a:path>
                <a:path w="30473" h="22305" stroke="0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  <a:lnTo>
                    <a:pt x="8873" y="21600"/>
                  </a:lnTo>
                  <a:lnTo>
                    <a:pt x="-1" y="1906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34" name="Arc 77"/>
            <p:cNvSpPr>
              <a:spLocks/>
            </p:cNvSpPr>
            <p:nvPr/>
          </p:nvSpPr>
          <p:spPr bwMode="hidden">
            <a:xfrm flipH="1">
              <a:off x="2996" y="762"/>
              <a:ext cx="768" cy="769"/>
            </a:xfrm>
            <a:custGeom>
              <a:avLst/>
              <a:gdLst>
                <a:gd name="T0" fmla="*/ 0 w 34455"/>
                <a:gd name="T1" fmla="*/ 5 h 22305"/>
                <a:gd name="T2" fmla="*/ 17 w 34455"/>
                <a:gd name="T3" fmla="*/ 27 h 22305"/>
                <a:gd name="T4" fmla="*/ 6 w 34455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455" h="22305" fill="none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</a:path>
                <a:path w="34455" h="22305" stroke="0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  <a:lnTo>
                    <a:pt x="12855" y="21600"/>
                  </a:lnTo>
                  <a:lnTo>
                    <a:pt x="0" y="424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35" name="Arc 78"/>
            <p:cNvSpPr>
              <a:spLocks/>
            </p:cNvSpPr>
            <p:nvPr/>
          </p:nvSpPr>
          <p:spPr bwMode="hidden">
            <a:xfrm>
              <a:off x="3846" y="870"/>
              <a:ext cx="123" cy="769"/>
            </a:xfrm>
            <a:custGeom>
              <a:avLst/>
              <a:gdLst>
                <a:gd name="T0" fmla="*/ 0 w 34812"/>
                <a:gd name="T1" fmla="*/ 5 h 22305"/>
                <a:gd name="T2" fmla="*/ 0 w 34812"/>
                <a:gd name="T3" fmla="*/ 27 h 22305"/>
                <a:gd name="T4" fmla="*/ 0 w 34812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36" name="Arc 79"/>
            <p:cNvSpPr>
              <a:spLocks/>
            </p:cNvSpPr>
            <p:nvPr/>
          </p:nvSpPr>
          <p:spPr bwMode="hidden">
            <a:xfrm>
              <a:off x="3879" y="866"/>
              <a:ext cx="324" cy="769"/>
            </a:xfrm>
            <a:custGeom>
              <a:avLst/>
              <a:gdLst>
                <a:gd name="T0" fmla="*/ 0 w 34812"/>
                <a:gd name="T1" fmla="*/ 5 h 22305"/>
                <a:gd name="T2" fmla="*/ 3 w 34812"/>
                <a:gd name="T3" fmla="*/ 27 h 22305"/>
                <a:gd name="T4" fmla="*/ 1 w 34812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37" name="Arc 80"/>
            <p:cNvSpPr>
              <a:spLocks/>
            </p:cNvSpPr>
            <p:nvPr/>
          </p:nvSpPr>
          <p:spPr bwMode="hidden">
            <a:xfrm>
              <a:off x="3907" y="766"/>
              <a:ext cx="461" cy="769"/>
            </a:xfrm>
            <a:custGeom>
              <a:avLst/>
              <a:gdLst>
                <a:gd name="T0" fmla="*/ 0 w 34812"/>
                <a:gd name="T1" fmla="*/ 5 h 22305"/>
                <a:gd name="T2" fmla="*/ 6 w 34812"/>
                <a:gd name="T3" fmla="*/ 27 h 22305"/>
                <a:gd name="T4" fmla="*/ 2 w 34812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38" name="Freeform 81"/>
            <p:cNvSpPr>
              <a:spLocks/>
            </p:cNvSpPr>
            <p:nvPr/>
          </p:nvSpPr>
          <p:spPr bwMode="hidden">
            <a:xfrm>
              <a:off x="3996" y="1236"/>
              <a:ext cx="156" cy="478"/>
            </a:xfrm>
            <a:custGeom>
              <a:avLst/>
              <a:gdLst>
                <a:gd name="T0" fmla="*/ 0 w 776"/>
                <a:gd name="T1" fmla="*/ 3 h 2368"/>
                <a:gd name="T2" fmla="*/ 10 w 776"/>
                <a:gd name="T3" fmla="*/ 1 h 2368"/>
                <a:gd name="T4" fmla="*/ 4 w 776"/>
                <a:gd name="T5" fmla="*/ 6 h 2368"/>
                <a:gd name="T6" fmla="*/ 14 w 776"/>
                <a:gd name="T7" fmla="*/ 6 h 2368"/>
                <a:gd name="T8" fmla="*/ 8 w 776"/>
                <a:gd name="T9" fmla="*/ 12 h 2368"/>
                <a:gd name="T10" fmla="*/ 15 w 776"/>
                <a:gd name="T11" fmla="*/ 14 h 2368"/>
                <a:gd name="T12" fmla="*/ 12 w 776"/>
                <a:gd name="T13" fmla="*/ 18 h 2368"/>
                <a:gd name="T14" fmla="*/ 19 w 776"/>
                <a:gd name="T15" fmla="*/ 20 h 2368"/>
                <a:gd name="T16" fmla="*/ 15 w 776"/>
                <a:gd name="T17" fmla="*/ 24 h 2368"/>
                <a:gd name="T18" fmla="*/ 21 w 776"/>
                <a:gd name="T19" fmla="*/ 26 h 2368"/>
                <a:gd name="T20" fmla="*/ 19 w 776"/>
                <a:gd name="T21" fmla="*/ 30 h 2368"/>
                <a:gd name="T22" fmla="*/ 23 w 776"/>
                <a:gd name="T23" fmla="*/ 34 h 2368"/>
                <a:gd name="T24" fmla="*/ 23 w 776"/>
                <a:gd name="T25" fmla="*/ 38 h 2368"/>
                <a:gd name="T26" fmla="*/ 27 w 776"/>
                <a:gd name="T27" fmla="*/ 44 h 2368"/>
                <a:gd name="T28" fmla="*/ 25 w 776"/>
                <a:gd name="T29" fmla="*/ 49 h 2368"/>
                <a:gd name="T30" fmla="*/ 29 w 776"/>
                <a:gd name="T31" fmla="*/ 53 h 2368"/>
                <a:gd name="T32" fmla="*/ 27 w 776"/>
                <a:gd name="T33" fmla="*/ 59 h 2368"/>
                <a:gd name="T34" fmla="*/ 29 w 776"/>
                <a:gd name="T35" fmla="*/ 65 h 2368"/>
                <a:gd name="T36" fmla="*/ 27 w 776"/>
                <a:gd name="T37" fmla="*/ 69 h 2368"/>
                <a:gd name="T38" fmla="*/ 31 w 776"/>
                <a:gd name="T39" fmla="*/ 75 h 2368"/>
                <a:gd name="T40" fmla="*/ 29 w 776"/>
                <a:gd name="T41" fmla="*/ 81 h 2368"/>
                <a:gd name="T42" fmla="*/ 31 w 776"/>
                <a:gd name="T43" fmla="*/ 89 h 2368"/>
                <a:gd name="T44" fmla="*/ 29 w 776"/>
                <a:gd name="T45" fmla="*/ 91 h 2368"/>
                <a:gd name="T46" fmla="*/ 31 w 776"/>
                <a:gd name="T47" fmla="*/ 96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39" name="Freeform 82"/>
            <p:cNvSpPr>
              <a:spLocks/>
            </p:cNvSpPr>
            <p:nvPr/>
          </p:nvSpPr>
          <p:spPr bwMode="hidden">
            <a:xfrm rot="19660755" flipV="1">
              <a:off x="3752" y="1079"/>
              <a:ext cx="142" cy="270"/>
            </a:xfrm>
            <a:custGeom>
              <a:avLst/>
              <a:gdLst>
                <a:gd name="T0" fmla="*/ 0 w 776"/>
                <a:gd name="T1" fmla="*/ 1 h 2368"/>
                <a:gd name="T2" fmla="*/ 8 w 776"/>
                <a:gd name="T3" fmla="*/ 0 h 2368"/>
                <a:gd name="T4" fmla="*/ 3 w 776"/>
                <a:gd name="T5" fmla="*/ 2 h 2368"/>
                <a:gd name="T6" fmla="*/ 11 w 776"/>
                <a:gd name="T7" fmla="*/ 2 h 2368"/>
                <a:gd name="T8" fmla="*/ 6 w 776"/>
                <a:gd name="T9" fmla="*/ 4 h 2368"/>
                <a:gd name="T10" fmla="*/ 13 w 776"/>
                <a:gd name="T11" fmla="*/ 5 h 2368"/>
                <a:gd name="T12" fmla="*/ 10 w 776"/>
                <a:gd name="T13" fmla="*/ 6 h 2368"/>
                <a:gd name="T14" fmla="*/ 16 w 776"/>
                <a:gd name="T15" fmla="*/ 6 h 2368"/>
                <a:gd name="T16" fmla="*/ 13 w 776"/>
                <a:gd name="T17" fmla="*/ 8 h 2368"/>
                <a:gd name="T18" fmla="*/ 18 w 776"/>
                <a:gd name="T19" fmla="*/ 8 h 2368"/>
                <a:gd name="T20" fmla="*/ 16 w 776"/>
                <a:gd name="T21" fmla="*/ 10 h 2368"/>
                <a:gd name="T22" fmla="*/ 19 w 776"/>
                <a:gd name="T23" fmla="*/ 11 h 2368"/>
                <a:gd name="T24" fmla="*/ 19 w 776"/>
                <a:gd name="T25" fmla="*/ 12 h 2368"/>
                <a:gd name="T26" fmla="*/ 23 w 776"/>
                <a:gd name="T27" fmla="*/ 14 h 2368"/>
                <a:gd name="T28" fmla="*/ 21 w 776"/>
                <a:gd name="T29" fmla="*/ 16 h 2368"/>
                <a:gd name="T30" fmla="*/ 24 w 776"/>
                <a:gd name="T31" fmla="*/ 17 h 2368"/>
                <a:gd name="T32" fmla="*/ 23 w 776"/>
                <a:gd name="T33" fmla="*/ 19 h 2368"/>
                <a:gd name="T34" fmla="*/ 24 w 776"/>
                <a:gd name="T35" fmla="*/ 21 h 2368"/>
                <a:gd name="T36" fmla="*/ 23 w 776"/>
                <a:gd name="T37" fmla="*/ 22 h 2368"/>
                <a:gd name="T38" fmla="*/ 26 w 776"/>
                <a:gd name="T39" fmla="*/ 24 h 2368"/>
                <a:gd name="T40" fmla="*/ 24 w 776"/>
                <a:gd name="T41" fmla="*/ 26 h 2368"/>
                <a:gd name="T42" fmla="*/ 26 w 776"/>
                <a:gd name="T43" fmla="*/ 28 h 2368"/>
                <a:gd name="T44" fmla="*/ 24 w 776"/>
                <a:gd name="T45" fmla="*/ 29 h 2368"/>
                <a:gd name="T46" fmla="*/ 26 w 776"/>
                <a:gd name="T47" fmla="*/ 31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40" name="Arc 83"/>
            <p:cNvSpPr>
              <a:spLocks/>
            </p:cNvSpPr>
            <p:nvPr/>
          </p:nvSpPr>
          <p:spPr bwMode="hidden">
            <a:xfrm flipH="1">
              <a:off x="2952" y="647"/>
              <a:ext cx="821" cy="769"/>
            </a:xfrm>
            <a:custGeom>
              <a:avLst/>
              <a:gdLst>
                <a:gd name="T0" fmla="*/ 0 w 36830"/>
                <a:gd name="T1" fmla="*/ 7 h 22305"/>
                <a:gd name="T2" fmla="*/ 18 w 36830"/>
                <a:gd name="T3" fmla="*/ 27 h 22305"/>
                <a:gd name="T4" fmla="*/ 8 w 36830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830" h="22305" fill="none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</a:path>
                <a:path w="36830" h="22305" stroke="0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  <a:lnTo>
                    <a:pt x="15230" y="21600"/>
                  </a:lnTo>
                  <a:lnTo>
                    <a:pt x="0" y="6283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41" name="Arc 84"/>
            <p:cNvSpPr>
              <a:spLocks/>
            </p:cNvSpPr>
            <p:nvPr/>
          </p:nvSpPr>
          <p:spPr bwMode="hidden">
            <a:xfrm flipH="1">
              <a:off x="3184" y="485"/>
              <a:ext cx="597" cy="745"/>
            </a:xfrm>
            <a:custGeom>
              <a:avLst/>
              <a:gdLst>
                <a:gd name="T0" fmla="*/ 0 w 31881"/>
                <a:gd name="T1" fmla="*/ 12 h 21600"/>
                <a:gd name="T2" fmla="*/ 11 w 31881"/>
                <a:gd name="T3" fmla="*/ 6 h 21600"/>
                <a:gd name="T4" fmla="*/ 6 w 31881"/>
                <a:gd name="T5" fmla="*/ 2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881" h="21600" fill="none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</a:path>
                <a:path w="31881" h="21600" stroke="0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  <a:lnTo>
                    <a:pt x="18231" y="21600"/>
                  </a:lnTo>
                  <a:lnTo>
                    <a:pt x="-1" y="10015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42" name="Arc 85"/>
            <p:cNvSpPr>
              <a:spLocks/>
            </p:cNvSpPr>
            <p:nvPr/>
          </p:nvSpPr>
          <p:spPr bwMode="hidden">
            <a:xfrm>
              <a:off x="3822" y="798"/>
              <a:ext cx="246" cy="745"/>
            </a:xfrm>
            <a:custGeom>
              <a:avLst/>
              <a:gdLst>
                <a:gd name="T0" fmla="*/ 0 w 31146"/>
                <a:gd name="T1" fmla="*/ 5 h 21600"/>
                <a:gd name="T2" fmla="*/ 2 w 31146"/>
                <a:gd name="T3" fmla="*/ 11 h 21600"/>
                <a:gd name="T4" fmla="*/ 1 w 31146"/>
                <a:gd name="T5" fmla="*/ 2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146" h="21600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</a:path>
                <a:path w="31146" h="21600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43" name="Freeform 86"/>
            <p:cNvSpPr>
              <a:spLocks/>
            </p:cNvSpPr>
            <p:nvPr/>
          </p:nvSpPr>
          <p:spPr bwMode="hidden">
            <a:xfrm flipH="1">
              <a:off x="3086" y="1193"/>
              <a:ext cx="351" cy="493"/>
            </a:xfrm>
            <a:custGeom>
              <a:avLst/>
              <a:gdLst>
                <a:gd name="T0" fmla="*/ 0 w 776"/>
                <a:gd name="T1" fmla="*/ 3 h 2368"/>
                <a:gd name="T2" fmla="*/ 49 w 776"/>
                <a:gd name="T3" fmla="*/ 1 h 2368"/>
                <a:gd name="T4" fmla="*/ 19 w 776"/>
                <a:gd name="T5" fmla="*/ 7 h 2368"/>
                <a:gd name="T6" fmla="*/ 69 w 776"/>
                <a:gd name="T7" fmla="*/ 7 h 2368"/>
                <a:gd name="T8" fmla="*/ 39 w 776"/>
                <a:gd name="T9" fmla="*/ 13 h 2368"/>
                <a:gd name="T10" fmla="*/ 79 w 776"/>
                <a:gd name="T11" fmla="*/ 15 h 2368"/>
                <a:gd name="T12" fmla="*/ 59 w 776"/>
                <a:gd name="T13" fmla="*/ 19 h 2368"/>
                <a:gd name="T14" fmla="*/ 98 w 776"/>
                <a:gd name="T15" fmla="*/ 21 h 2368"/>
                <a:gd name="T16" fmla="*/ 79 w 776"/>
                <a:gd name="T17" fmla="*/ 26 h 2368"/>
                <a:gd name="T18" fmla="*/ 108 w 776"/>
                <a:gd name="T19" fmla="*/ 28 h 2368"/>
                <a:gd name="T20" fmla="*/ 98 w 776"/>
                <a:gd name="T21" fmla="*/ 32 h 2368"/>
                <a:gd name="T22" fmla="*/ 118 w 776"/>
                <a:gd name="T23" fmla="*/ 36 h 2368"/>
                <a:gd name="T24" fmla="*/ 118 w 776"/>
                <a:gd name="T25" fmla="*/ 40 h 2368"/>
                <a:gd name="T26" fmla="*/ 138 w 776"/>
                <a:gd name="T27" fmla="*/ 46 h 2368"/>
                <a:gd name="T28" fmla="*/ 128 w 776"/>
                <a:gd name="T29" fmla="*/ 53 h 2368"/>
                <a:gd name="T30" fmla="*/ 147 w 776"/>
                <a:gd name="T31" fmla="*/ 57 h 2368"/>
                <a:gd name="T32" fmla="*/ 138 w 776"/>
                <a:gd name="T33" fmla="*/ 63 h 2368"/>
                <a:gd name="T34" fmla="*/ 147 w 776"/>
                <a:gd name="T35" fmla="*/ 69 h 2368"/>
                <a:gd name="T36" fmla="*/ 138 w 776"/>
                <a:gd name="T37" fmla="*/ 73 h 2368"/>
                <a:gd name="T38" fmla="*/ 157 w 776"/>
                <a:gd name="T39" fmla="*/ 80 h 2368"/>
                <a:gd name="T40" fmla="*/ 147 w 776"/>
                <a:gd name="T41" fmla="*/ 86 h 2368"/>
                <a:gd name="T42" fmla="*/ 157 w 776"/>
                <a:gd name="T43" fmla="*/ 94 h 2368"/>
                <a:gd name="T44" fmla="*/ 147 w 776"/>
                <a:gd name="T45" fmla="*/ 96 h 2368"/>
                <a:gd name="T46" fmla="*/ 157 w 776"/>
                <a:gd name="T47" fmla="*/ 103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44" name="Freeform 87"/>
            <p:cNvSpPr>
              <a:spLocks/>
            </p:cNvSpPr>
            <p:nvPr/>
          </p:nvSpPr>
          <p:spPr bwMode="hidden">
            <a:xfrm flipH="1">
              <a:off x="3251" y="673"/>
              <a:ext cx="225" cy="492"/>
            </a:xfrm>
            <a:custGeom>
              <a:avLst/>
              <a:gdLst>
                <a:gd name="T0" fmla="*/ 0 w 776"/>
                <a:gd name="T1" fmla="*/ 3 h 2368"/>
                <a:gd name="T2" fmla="*/ 20 w 776"/>
                <a:gd name="T3" fmla="*/ 1 h 2368"/>
                <a:gd name="T4" fmla="*/ 8 w 776"/>
                <a:gd name="T5" fmla="*/ 7 h 2368"/>
                <a:gd name="T6" fmla="*/ 28 w 776"/>
                <a:gd name="T7" fmla="*/ 7 h 2368"/>
                <a:gd name="T8" fmla="*/ 16 w 776"/>
                <a:gd name="T9" fmla="*/ 13 h 2368"/>
                <a:gd name="T10" fmla="*/ 32 w 776"/>
                <a:gd name="T11" fmla="*/ 15 h 2368"/>
                <a:gd name="T12" fmla="*/ 24 w 776"/>
                <a:gd name="T13" fmla="*/ 19 h 2368"/>
                <a:gd name="T14" fmla="*/ 40 w 776"/>
                <a:gd name="T15" fmla="*/ 21 h 2368"/>
                <a:gd name="T16" fmla="*/ 32 w 776"/>
                <a:gd name="T17" fmla="*/ 26 h 2368"/>
                <a:gd name="T18" fmla="*/ 44 w 776"/>
                <a:gd name="T19" fmla="*/ 28 h 2368"/>
                <a:gd name="T20" fmla="*/ 40 w 776"/>
                <a:gd name="T21" fmla="*/ 32 h 2368"/>
                <a:gd name="T22" fmla="*/ 48 w 776"/>
                <a:gd name="T23" fmla="*/ 36 h 2368"/>
                <a:gd name="T24" fmla="*/ 48 w 776"/>
                <a:gd name="T25" fmla="*/ 40 h 2368"/>
                <a:gd name="T26" fmla="*/ 57 w 776"/>
                <a:gd name="T27" fmla="*/ 46 h 2368"/>
                <a:gd name="T28" fmla="*/ 52 w 776"/>
                <a:gd name="T29" fmla="*/ 53 h 2368"/>
                <a:gd name="T30" fmla="*/ 61 w 776"/>
                <a:gd name="T31" fmla="*/ 57 h 2368"/>
                <a:gd name="T32" fmla="*/ 57 w 776"/>
                <a:gd name="T33" fmla="*/ 63 h 2368"/>
                <a:gd name="T34" fmla="*/ 61 w 776"/>
                <a:gd name="T35" fmla="*/ 69 h 2368"/>
                <a:gd name="T36" fmla="*/ 57 w 776"/>
                <a:gd name="T37" fmla="*/ 73 h 2368"/>
                <a:gd name="T38" fmla="*/ 65 w 776"/>
                <a:gd name="T39" fmla="*/ 79 h 2368"/>
                <a:gd name="T40" fmla="*/ 61 w 776"/>
                <a:gd name="T41" fmla="*/ 86 h 2368"/>
                <a:gd name="T42" fmla="*/ 65 w 776"/>
                <a:gd name="T43" fmla="*/ 94 h 2368"/>
                <a:gd name="T44" fmla="*/ 61 w 776"/>
                <a:gd name="T45" fmla="*/ 96 h 2368"/>
                <a:gd name="T46" fmla="*/ 65 w 776"/>
                <a:gd name="T47" fmla="*/ 102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45" name="Freeform 88"/>
            <p:cNvSpPr>
              <a:spLocks/>
            </p:cNvSpPr>
            <p:nvPr/>
          </p:nvSpPr>
          <p:spPr bwMode="hidden">
            <a:xfrm flipH="1">
              <a:off x="3510" y="526"/>
              <a:ext cx="135" cy="492"/>
            </a:xfrm>
            <a:custGeom>
              <a:avLst/>
              <a:gdLst>
                <a:gd name="T0" fmla="*/ 0 w 776"/>
                <a:gd name="T1" fmla="*/ 3 h 2368"/>
                <a:gd name="T2" fmla="*/ 7 w 776"/>
                <a:gd name="T3" fmla="*/ 1 h 2368"/>
                <a:gd name="T4" fmla="*/ 3 w 776"/>
                <a:gd name="T5" fmla="*/ 7 h 2368"/>
                <a:gd name="T6" fmla="*/ 10 w 776"/>
                <a:gd name="T7" fmla="*/ 7 h 2368"/>
                <a:gd name="T8" fmla="*/ 6 w 776"/>
                <a:gd name="T9" fmla="*/ 13 h 2368"/>
                <a:gd name="T10" fmla="*/ 12 w 776"/>
                <a:gd name="T11" fmla="*/ 15 h 2368"/>
                <a:gd name="T12" fmla="*/ 9 w 776"/>
                <a:gd name="T13" fmla="*/ 19 h 2368"/>
                <a:gd name="T14" fmla="*/ 15 w 776"/>
                <a:gd name="T15" fmla="*/ 21 h 2368"/>
                <a:gd name="T16" fmla="*/ 12 w 776"/>
                <a:gd name="T17" fmla="*/ 26 h 2368"/>
                <a:gd name="T18" fmla="*/ 16 w 776"/>
                <a:gd name="T19" fmla="*/ 28 h 2368"/>
                <a:gd name="T20" fmla="*/ 15 w 776"/>
                <a:gd name="T21" fmla="*/ 32 h 2368"/>
                <a:gd name="T22" fmla="*/ 17 w 776"/>
                <a:gd name="T23" fmla="*/ 36 h 2368"/>
                <a:gd name="T24" fmla="*/ 17 w 776"/>
                <a:gd name="T25" fmla="*/ 40 h 2368"/>
                <a:gd name="T26" fmla="*/ 20 w 776"/>
                <a:gd name="T27" fmla="*/ 46 h 2368"/>
                <a:gd name="T28" fmla="*/ 19 w 776"/>
                <a:gd name="T29" fmla="*/ 53 h 2368"/>
                <a:gd name="T30" fmla="*/ 22 w 776"/>
                <a:gd name="T31" fmla="*/ 57 h 2368"/>
                <a:gd name="T32" fmla="*/ 20 w 776"/>
                <a:gd name="T33" fmla="*/ 63 h 2368"/>
                <a:gd name="T34" fmla="*/ 22 w 776"/>
                <a:gd name="T35" fmla="*/ 69 h 2368"/>
                <a:gd name="T36" fmla="*/ 20 w 776"/>
                <a:gd name="T37" fmla="*/ 73 h 2368"/>
                <a:gd name="T38" fmla="*/ 23 w 776"/>
                <a:gd name="T39" fmla="*/ 79 h 2368"/>
                <a:gd name="T40" fmla="*/ 22 w 776"/>
                <a:gd name="T41" fmla="*/ 86 h 2368"/>
                <a:gd name="T42" fmla="*/ 23 w 776"/>
                <a:gd name="T43" fmla="*/ 94 h 2368"/>
                <a:gd name="T44" fmla="*/ 22 w 776"/>
                <a:gd name="T45" fmla="*/ 96 h 2368"/>
                <a:gd name="T46" fmla="*/ 23 w 776"/>
                <a:gd name="T47" fmla="*/ 102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46" name="Freeform 89"/>
            <p:cNvSpPr>
              <a:spLocks/>
            </p:cNvSpPr>
            <p:nvPr/>
          </p:nvSpPr>
          <p:spPr bwMode="hidden">
            <a:xfrm>
              <a:off x="4351" y="1121"/>
              <a:ext cx="326" cy="518"/>
            </a:xfrm>
            <a:custGeom>
              <a:avLst/>
              <a:gdLst>
                <a:gd name="T0" fmla="*/ 0 w 776"/>
                <a:gd name="T1" fmla="*/ 3 h 2368"/>
                <a:gd name="T2" fmla="*/ 42 w 776"/>
                <a:gd name="T3" fmla="*/ 1 h 2368"/>
                <a:gd name="T4" fmla="*/ 17 w 776"/>
                <a:gd name="T5" fmla="*/ 8 h 2368"/>
                <a:gd name="T6" fmla="*/ 59 w 776"/>
                <a:gd name="T7" fmla="*/ 8 h 2368"/>
                <a:gd name="T8" fmla="*/ 34 w 776"/>
                <a:gd name="T9" fmla="*/ 15 h 2368"/>
                <a:gd name="T10" fmla="*/ 68 w 776"/>
                <a:gd name="T11" fmla="*/ 17 h 2368"/>
                <a:gd name="T12" fmla="*/ 51 w 776"/>
                <a:gd name="T13" fmla="*/ 21 h 2368"/>
                <a:gd name="T14" fmla="*/ 85 w 776"/>
                <a:gd name="T15" fmla="*/ 24 h 2368"/>
                <a:gd name="T16" fmla="*/ 68 w 776"/>
                <a:gd name="T17" fmla="*/ 28 h 2368"/>
                <a:gd name="T18" fmla="*/ 93 w 776"/>
                <a:gd name="T19" fmla="*/ 31 h 2368"/>
                <a:gd name="T20" fmla="*/ 85 w 776"/>
                <a:gd name="T21" fmla="*/ 35 h 2368"/>
                <a:gd name="T22" fmla="*/ 102 w 776"/>
                <a:gd name="T23" fmla="*/ 40 h 2368"/>
                <a:gd name="T24" fmla="*/ 102 w 776"/>
                <a:gd name="T25" fmla="*/ 44 h 2368"/>
                <a:gd name="T26" fmla="*/ 118 w 776"/>
                <a:gd name="T27" fmla="*/ 51 h 2368"/>
                <a:gd name="T28" fmla="*/ 110 w 776"/>
                <a:gd name="T29" fmla="*/ 58 h 2368"/>
                <a:gd name="T30" fmla="*/ 127 w 776"/>
                <a:gd name="T31" fmla="*/ 63 h 2368"/>
                <a:gd name="T32" fmla="*/ 118 w 776"/>
                <a:gd name="T33" fmla="*/ 70 h 2368"/>
                <a:gd name="T34" fmla="*/ 127 w 776"/>
                <a:gd name="T35" fmla="*/ 77 h 2368"/>
                <a:gd name="T36" fmla="*/ 118 w 776"/>
                <a:gd name="T37" fmla="*/ 81 h 2368"/>
                <a:gd name="T38" fmla="*/ 136 w 776"/>
                <a:gd name="T39" fmla="*/ 88 h 2368"/>
                <a:gd name="T40" fmla="*/ 127 w 776"/>
                <a:gd name="T41" fmla="*/ 95 h 2368"/>
                <a:gd name="T42" fmla="*/ 136 w 776"/>
                <a:gd name="T43" fmla="*/ 104 h 2368"/>
                <a:gd name="T44" fmla="*/ 127 w 776"/>
                <a:gd name="T45" fmla="*/ 107 h 2368"/>
                <a:gd name="T46" fmla="*/ 136 w 776"/>
                <a:gd name="T47" fmla="*/ 113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47" name="Freeform 90"/>
            <p:cNvSpPr>
              <a:spLocks/>
            </p:cNvSpPr>
            <p:nvPr/>
          </p:nvSpPr>
          <p:spPr bwMode="hidden">
            <a:xfrm>
              <a:off x="4182" y="859"/>
              <a:ext cx="490" cy="345"/>
            </a:xfrm>
            <a:custGeom>
              <a:avLst/>
              <a:gdLst>
                <a:gd name="T0" fmla="*/ 0 w 776"/>
                <a:gd name="T1" fmla="*/ 1 h 2368"/>
                <a:gd name="T2" fmla="*/ 96 w 776"/>
                <a:gd name="T3" fmla="*/ 0 h 2368"/>
                <a:gd name="T4" fmla="*/ 39 w 776"/>
                <a:gd name="T5" fmla="*/ 3 h 2368"/>
                <a:gd name="T6" fmla="*/ 134 w 776"/>
                <a:gd name="T7" fmla="*/ 3 h 2368"/>
                <a:gd name="T8" fmla="*/ 76 w 776"/>
                <a:gd name="T9" fmla="*/ 6 h 2368"/>
                <a:gd name="T10" fmla="*/ 153 w 776"/>
                <a:gd name="T11" fmla="*/ 7 h 2368"/>
                <a:gd name="T12" fmla="*/ 115 w 776"/>
                <a:gd name="T13" fmla="*/ 9 h 2368"/>
                <a:gd name="T14" fmla="*/ 191 w 776"/>
                <a:gd name="T15" fmla="*/ 10 h 2368"/>
                <a:gd name="T16" fmla="*/ 153 w 776"/>
                <a:gd name="T17" fmla="*/ 13 h 2368"/>
                <a:gd name="T18" fmla="*/ 210 w 776"/>
                <a:gd name="T19" fmla="*/ 14 h 2368"/>
                <a:gd name="T20" fmla="*/ 191 w 776"/>
                <a:gd name="T21" fmla="*/ 16 h 2368"/>
                <a:gd name="T22" fmla="*/ 230 w 776"/>
                <a:gd name="T23" fmla="*/ 18 h 2368"/>
                <a:gd name="T24" fmla="*/ 230 w 776"/>
                <a:gd name="T25" fmla="*/ 20 h 2368"/>
                <a:gd name="T26" fmla="*/ 268 w 776"/>
                <a:gd name="T27" fmla="*/ 23 h 2368"/>
                <a:gd name="T28" fmla="*/ 249 w 776"/>
                <a:gd name="T29" fmla="*/ 26 h 2368"/>
                <a:gd name="T30" fmla="*/ 287 w 776"/>
                <a:gd name="T31" fmla="*/ 28 h 2368"/>
                <a:gd name="T32" fmla="*/ 268 w 776"/>
                <a:gd name="T33" fmla="*/ 31 h 2368"/>
                <a:gd name="T34" fmla="*/ 287 w 776"/>
                <a:gd name="T35" fmla="*/ 34 h 2368"/>
                <a:gd name="T36" fmla="*/ 268 w 776"/>
                <a:gd name="T37" fmla="*/ 36 h 2368"/>
                <a:gd name="T38" fmla="*/ 306 w 776"/>
                <a:gd name="T39" fmla="*/ 39 h 2368"/>
                <a:gd name="T40" fmla="*/ 287 w 776"/>
                <a:gd name="T41" fmla="*/ 42 h 2368"/>
                <a:gd name="T42" fmla="*/ 306 w 776"/>
                <a:gd name="T43" fmla="*/ 46 h 2368"/>
                <a:gd name="T44" fmla="*/ 287 w 776"/>
                <a:gd name="T45" fmla="*/ 47 h 2368"/>
                <a:gd name="T46" fmla="*/ 306 w 776"/>
                <a:gd name="T47" fmla="*/ 5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48" name="Freeform 91"/>
            <p:cNvSpPr>
              <a:spLocks/>
            </p:cNvSpPr>
            <p:nvPr/>
          </p:nvSpPr>
          <p:spPr bwMode="hidden">
            <a:xfrm>
              <a:off x="4200" y="493"/>
              <a:ext cx="214" cy="463"/>
            </a:xfrm>
            <a:custGeom>
              <a:avLst/>
              <a:gdLst>
                <a:gd name="T0" fmla="*/ 0 w 776"/>
                <a:gd name="T1" fmla="*/ 3 h 2368"/>
                <a:gd name="T2" fmla="*/ 18 w 776"/>
                <a:gd name="T3" fmla="*/ 1 h 2368"/>
                <a:gd name="T4" fmla="*/ 7 w 776"/>
                <a:gd name="T5" fmla="*/ 6 h 2368"/>
                <a:gd name="T6" fmla="*/ 26 w 776"/>
                <a:gd name="T7" fmla="*/ 6 h 2368"/>
                <a:gd name="T8" fmla="*/ 15 w 776"/>
                <a:gd name="T9" fmla="*/ 12 h 2368"/>
                <a:gd name="T10" fmla="*/ 29 w 776"/>
                <a:gd name="T11" fmla="*/ 13 h 2368"/>
                <a:gd name="T12" fmla="*/ 22 w 776"/>
                <a:gd name="T13" fmla="*/ 17 h 2368"/>
                <a:gd name="T14" fmla="*/ 36 w 776"/>
                <a:gd name="T15" fmla="*/ 19 h 2368"/>
                <a:gd name="T16" fmla="*/ 29 w 776"/>
                <a:gd name="T17" fmla="*/ 23 h 2368"/>
                <a:gd name="T18" fmla="*/ 40 w 776"/>
                <a:gd name="T19" fmla="*/ 24 h 2368"/>
                <a:gd name="T20" fmla="*/ 36 w 776"/>
                <a:gd name="T21" fmla="*/ 28 h 2368"/>
                <a:gd name="T22" fmla="*/ 44 w 776"/>
                <a:gd name="T23" fmla="*/ 32 h 2368"/>
                <a:gd name="T24" fmla="*/ 44 w 776"/>
                <a:gd name="T25" fmla="*/ 35 h 2368"/>
                <a:gd name="T26" fmla="*/ 51 w 776"/>
                <a:gd name="T27" fmla="*/ 41 h 2368"/>
                <a:gd name="T28" fmla="*/ 47 w 776"/>
                <a:gd name="T29" fmla="*/ 47 h 2368"/>
                <a:gd name="T30" fmla="*/ 55 w 776"/>
                <a:gd name="T31" fmla="*/ 50 h 2368"/>
                <a:gd name="T32" fmla="*/ 51 w 776"/>
                <a:gd name="T33" fmla="*/ 56 h 2368"/>
                <a:gd name="T34" fmla="*/ 55 w 776"/>
                <a:gd name="T35" fmla="*/ 61 h 2368"/>
                <a:gd name="T36" fmla="*/ 51 w 776"/>
                <a:gd name="T37" fmla="*/ 65 h 2368"/>
                <a:gd name="T38" fmla="*/ 58 w 776"/>
                <a:gd name="T39" fmla="*/ 70 h 2368"/>
                <a:gd name="T40" fmla="*/ 55 w 776"/>
                <a:gd name="T41" fmla="*/ 76 h 2368"/>
                <a:gd name="T42" fmla="*/ 58 w 776"/>
                <a:gd name="T43" fmla="*/ 83 h 2368"/>
                <a:gd name="T44" fmla="*/ 55 w 776"/>
                <a:gd name="T45" fmla="*/ 85 h 2368"/>
                <a:gd name="T46" fmla="*/ 58 w 776"/>
                <a:gd name="T47" fmla="*/ 91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49" name="Freeform 92"/>
            <p:cNvSpPr>
              <a:spLocks/>
            </p:cNvSpPr>
            <p:nvPr/>
          </p:nvSpPr>
          <p:spPr bwMode="hidden">
            <a:xfrm rot="-1346631">
              <a:off x="3988" y="878"/>
              <a:ext cx="144" cy="271"/>
            </a:xfrm>
            <a:custGeom>
              <a:avLst/>
              <a:gdLst>
                <a:gd name="T0" fmla="*/ 0 w 776"/>
                <a:gd name="T1" fmla="*/ 1 h 2368"/>
                <a:gd name="T2" fmla="*/ 8 w 776"/>
                <a:gd name="T3" fmla="*/ 0 h 2368"/>
                <a:gd name="T4" fmla="*/ 3 w 776"/>
                <a:gd name="T5" fmla="*/ 2 h 2368"/>
                <a:gd name="T6" fmla="*/ 12 w 776"/>
                <a:gd name="T7" fmla="*/ 2 h 2368"/>
                <a:gd name="T8" fmla="*/ 7 w 776"/>
                <a:gd name="T9" fmla="*/ 4 h 2368"/>
                <a:gd name="T10" fmla="*/ 13 w 776"/>
                <a:gd name="T11" fmla="*/ 5 h 2368"/>
                <a:gd name="T12" fmla="*/ 10 w 776"/>
                <a:gd name="T13" fmla="*/ 6 h 2368"/>
                <a:gd name="T14" fmla="*/ 17 w 776"/>
                <a:gd name="T15" fmla="*/ 7 h 2368"/>
                <a:gd name="T16" fmla="*/ 13 w 776"/>
                <a:gd name="T17" fmla="*/ 8 h 2368"/>
                <a:gd name="T18" fmla="*/ 18 w 776"/>
                <a:gd name="T19" fmla="*/ 8 h 2368"/>
                <a:gd name="T20" fmla="*/ 17 w 776"/>
                <a:gd name="T21" fmla="*/ 10 h 2368"/>
                <a:gd name="T22" fmla="*/ 20 w 776"/>
                <a:gd name="T23" fmla="*/ 11 h 2368"/>
                <a:gd name="T24" fmla="*/ 20 w 776"/>
                <a:gd name="T25" fmla="*/ 12 h 2368"/>
                <a:gd name="T26" fmla="*/ 23 w 776"/>
                <a:gd name="T27" fmla="*/ 14 h 2368"/>
                <a:gd name="T28" fmla="*/ 22 w 776"/>
                <a:gd name="T29" fmla="*/ 16 h 2368"/>
                <a:gd name="T30" fmla="*/ 25 w 776"/>
                <a:gd name="T31" fmla="*/ 17 h 2368"/>
                <a:gd name="T32" fmla="*/ 23 w 776"/>
                <a:gd name="T33" fmla="*/ 19 h 2368"/>
                <a:gd name="T34" fmla="*/ 25 w 776"/>
                <a:gd name="T35" fmla="*/ 21 h 2368"/>
                <a:gd name="T36" fmla="*/ 23 w 776"/>
                <a:gd name="T37" fmla="*/ 22 h 2368"/>
                <a:gd name="T38" fmla="*/ 27 w 776"/>
                <a:gd name="T39" fmla="*/ 24 h 2368"/>
                <a:gd name="T40" fmla="*/ 25 w 776"/>
                <a:gd name="T41" fmla="*/ 26 h 2368"/>
                <a:gd name="T42" fmla="*/ 27 w 776"/>
                <a:gd name="T43" fmla="*/ 28 h 2368"/>
                <a:gd name="T44" fmla="*/ 25 w 776"/>
                <a:gd name="T45" fmla="*/ 29 h 2368"/>
                <a:gd name="T46" fmla="*/ 27 w 776"/>
                <a:gd name="T47" fmla="*/ 31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50" name="Freeform 93"/>
            <p:cNvSpPr>
              <a:spLocks/>
            </p:cNvSpPr>
            <p:nvPr/>
          </p:nvSpPr>
          <p:spPr bwMode="hidden">
            <a:xfrm rot="1346631" flipH="1">
              <a:off x="3479" y="870"/>
              <a:ext cx="142" cy="272"/>
            </a:xfrm>
            <a:custGeom>
              <a:avLst/>
              <a:gdLst>
                <a:gd name="T0" fmla="*/ 0 w 776"/>
                <a:gd name="T1" fmla="*/ 1 h 2368"/>
                <a:gd name="T2" fmla="*/ 8 w 776"/>
                <a:gd name="T3" fmla="*/ 0 h 2368"/>
                <a:gd name="T4" fmla="*/ 3 w 776"/>
                <a:gd name="T5" fmla="*/ 2 h 2368"/>
                <a:gd name="T6" fmla="*/ 11 w 776"/>
                <a:gd name="T7" fmla="*/ 2 h 2368"/>
                <a:gd name="T8" fmla="*/ 6 w 776"/>
                <a:gd name="T9" fmla="*/ 4 h 2368"/>
                <a:gd name="T10" fmla="*/ 13 w 776"/>
                <a:gd name="T11" fmla="*/ 5 h 2368"/>
                <a:gd name="T12" fmla="*/ 10 w 776"/>
                <a:gd name="T13" fmla="*/ 6 h 2368"/>
                <a:gd name="T14" fmla="*/ 16 w 776"/>
                <a:gd name="T15" fmla="*/ 7 h 2368"/>
                <a:gd name="T16" fmla="*/ 13 w 776"/>
                <a:gd name="T17" fmla="*/ 8 h 2368"/>
                <a:gd name="T18" fmla="*/ 18 w 776"/>
                <a:gd name="T19" fmla="*/ 9 h 2368"/>
                <a:gd name="T20" fmla="*/ 16 w 776"/>
                <a:gd name="T21" fmla="*/ 10 h 2368"/>
                <a:gd name="T22" fmla="*/ 19 w 776"/>
                <a:gd name="T23" fmla="*/ 11 h 2368"/>
                <a:gd name="T24" fmla="*/ 19 w 776"/>
                <a:gd name="T25" fmla="*/ 12 h 2368"/>
                <a:gd name="T26" fmla="*/ 23 w 776"/>
                <a:gd name="T27" fmla="*/ 14 h 2368"/>
                <a:gd name="T28" fmla="*/ 21 w 776"/>
                <a:gd name="T29" fmla="*/ 16 h 2368"/>
                <a:gd name="T30" fmla="*/ 24 w 776"/>
                <a:gd name="T31" fmla="*/ 17 h 2368"/>
                <a:gd name="T32" fmla="*/ 23 w 776"/>
                <a:gd name="T33" fmla="*/ 19 h 2368"/>
                <a:gd name="T34" fmla="*/ 24 w 776"/>
                <a:gd name="T35" fmla="*/ 21 h 2368"/>
                <a:gd name="T36" fmla="*/ 23 w 776"/>
                <a:gd name="T37" fmla="*/ 22 h 2368"/>
                <a:gd name="T38" fmla="*/ 26 w 776"/>
                <a:gd name="T39" fmla="*/ 24 h 2368"/>
                <a:gd name="T40" fmla="*/ 24 w 776"/>
                <a:gd name="T41" fmla="*/ 26 h 2368"/>
                <a:gd name="T42" fmla="*/ 26 w 776"/>
                <a:gd name="T43" fmla="*/ 29 h 2368"/>
                <a:gd name="T44" fmla="*/ 24 w 776"/>
                <a:gd name="T45" fmla="*/ 29 h 2368"/>
                <a:gd name="T46" fmla="*/ 26 w 776"/>
                <a:gd name="T47" fmla="*/ 31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88" name="Group 94"/>
          <p:cNvGrpSpPr>
            <a:grpSpLocks/>
          </p:cNvGrpSpPr>
          <p:nvPr/>
        </p:nvGrpSpPr>
        <p:grpSpPr bwMode="auto">
          <a:xfrm>
            <a:off x="5029200" y="4343400"/>
            <a:ext cx="2840038" cy="2227263"/>
            <a:chOff x="2928" y="384"/>
            <a:chExt cx="1789" cy="1403"/>
          </a:xfrm>
        </p:grpSpPr>
        <p:sp>
          <p:nvSpPr>
            <p:cNvPr id="16571" name="Oval 95"/>
            <p:cNvSpPr>
              <a:spLocks noChangeArrowheads="1"/>
            </p:cNvSpPr>
            <p:nvPr/>
          </p:nvSpPr>
          <p:spPr bwMode="hidden">
            <a:xfrm>
              <a:off x="3361" y="638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72" name="Oval 96"/>
            <p:cNvSpPr>
              <a:spLocks noChangeArrowheads="1"/>
            </p:cNvSpPr>
            <p:nvPr/>
          </p:nvSpPr>
          <p:spPr bwMode="hidden">
            <a:xfrm>
              <a:off x="3722" y="893"/>
              <a:ext cx="187" cy="13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73" name="Freeform 97"/>
            <p:cNvSpPr>
              <a:spLocks/>
            </p:cNvSpPr>
            <p:nvPr/>
          </p:nvSpPr>
          <p:spPr bwMode="hidden">
            <a:xfrm rot="2711884">
              <a:off x="3847" y="1097"/>
              <a:ext cx="556" cy="101"/>
            </a:xfrm>
            <a:custGeom>
              <a:avLst/>
              <a:gdLst>
                <a:gd name="T0" fmla="*/ 0 w 2736"/>
                <a:gd name="T1" fmla="*/ 20 h 504"/>
                <a:gd name="T2" fmla="*/ 36 w 2736"/>
                <a:gd name="T3" fmla="*/ 7 h 504"/>
                <a:gd name="T4" fmla="*/ 73 w 2736"/>
                <a:gd name="T5" fmla="*/ 1 h 504"/>
                <a:gd name="T6" fmla="*/ 113 w 2736"/>
                <a:gd name="T7" fmla="*/ 1 h 504"/>
                <a:gd name="T8" fmla="*/ 112 w 2736"/>
                <a:gd name="T9" fmla="*/ 4 h 504"/>
                <a:gd name="T10" fmla="*/ 73 w 2736"/>
                <a:gd name="T11" fmla="*/ 4 h 504"/>
                <a:gd name="T12" fmla="*/ 27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4" name="Freeform 98"/>
            <p:cNvSpPr>
              <a:spLocks/>
            </p:cNvSpPr>
            <p:nvPr/>
          </p:nvSpPr>
          <p:spPr bwMode="hidden">
            <a:xfrm rot="2711884">
              <a:off x="4251" y="139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3 w 1769"/>
                <a:gd name="T5" fmla="*/ 8 h 791"/>
                <a:gd name="T6" fmla="*/ 46 w 1769"/>
                <a:gd name="T7" fmla="*/ 17 h 791"/>
                <a:gd name="T8" fmla="*/ 50 w 1769"/>
                <a:gd name="T9" fmla="*/ 24 h 791"/>
                <a:gd name="T10" fmla="*/ 48 w 1769"/>
                <a:gd name="T11" fmla="*/ 31 h 791"/>
                <a:gd name="T12" fmla="*/ 45 w 1769"/>
                <a:gd name="T13" fmla="*/ 25 h 791"/>
                <a:gd name="T14" fmla="*/ 40 w 1769"/>
                <a:gd name="T15" fmla="*/ 18 h 791"/>
                <a:gd name="T16" fmla="*/ 32 w 1769"/>
                <a:gd name="T17" fmla="*/ 12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5" name="Freeform 99"/>
            <p:cNvSpPr>
              <a:spLocks/>
            </p:cNvSpPr>
            <p:nvPr/>
          </p:nvSpPr>
          <p:spPr bwMode="hidden">
            <a:xfrm rot="2104081">
              <a:off x="3878" y="1028"/>
              <a:ext cx="586" cy="112"/>
            </a:xfrm>
            <a:custGeom>
              <a:avLst/>
              <a:gdLst>
                <a:gd name="T0" fmla="*/ 0 w 2736"/>
                <a:gd name="T1" fmla="*/ 25 h 504"/>
                <a:gd name="T2" fmla="*/ 40 w 2736"/>
                <a:gd name="T3" fmla="*/ 8 h 504"/>
                <a:gd name="T4" fmla="*/ 81 w 2736"/>
                <a:gd name="T5" fmla="*/ 1 h 504"/>
                <a:gd name="T6" fmla="*/ 126 w 2736"/>
                <a:gd name="T7" fmla="*/ 1 h 504"/>
                <a:gd name="T8" fmla="*/ 125 w 2736"/>
                <a:gd name="T9" fmla="*/ 5 h 504"/>
                <a:gd name="T10" fmla="*/ 81 w 2736"/>
                <a:gd name="T11" fmla="*/ 5 h 504"/>
                <a:gd name="T12" fmla="*/ 30 w 2736"/>
                <a:gd name="T13" fmla="*/ 14 h 504"/>
                <a:gd name="T14" fmla="*/ 0 w 2736"/>
                <a:gd name="T15" fmla="*/ 25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6" name="Freeform 100"/>
            <p:cNvSpPr>
              <a:spLocks/>
            </p:cNvSpPr>
            <p:nvPr/>
          </p:nvSpPr>
          <p:spPr bwMode="hidden">
            <a:xfrm rot="2104081">
              <a:off x="4359" y="1282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15 w 1769"/>
                <a:gd name="T3" fmla="*/ 3 h 791"/>
                <a:gd name="T4" fmla="*/ 37 w 1769"/>
                <a:gd name="T5" fmla="*/ 10 h 791"/>
                <a:gd name="T6" fmla="*/ 51 w 1769"/>
                <a:gd name="T7" fmla="*/ 21 h 791"/>
                <a:gd name="T8" fmla="*/ 56 w 1769"/>
                <a:gd name="T9" fmla="*/ 30 h 791"/>
                <a:gd name="T10" fmla="*/ 54 w 1769"/>
                <a:gd name="T11" fmla="*/ 39 h 791"/>
                <a:gd name="T12" fmla="*/ 50 w 1769"/>
                <a:gd name="T13" fmla="*/ 31 h 791"/>
                <a:gd name="T14" fmla="*/ 44 w 1769"/>
                <a:gd name="T15" fmla="*/ 22 h 791"/>
                <a:gd name="T16" fmla="*/ 35 w 1769"/>
                <a:gd name="T17" fmla="*/ 15 h 791"/>
                <a:gd name="T18" fmla="*/ 18 w 1769"/>
                <a:gd name="T19" fmla="*/ 8 h 791"/>
                <a:gd name="T20" fmla="*/ 0 w 1769"/>
                <a:gd name="T21" fmla="*/ 4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7" name="Freeform 101"/>
            <p:cNvSpPr>
              <a:spLocks/>
            </p:cNvSpPr>
            <p:nvPr/>
          </p:nvSpPr>
          <p:spPr bwMode="hidden">
            <a:xfrm rot="1582915">
              <a:off x="3888" y="967"/>
              <a:ext cx="561" cy="98"/>
            </a:xfrm>
            <a:custGeom>
              <a:avLst/>
              <a:gdLst>
                <a:gd name="T0" fmla="*/ 0 w 2736"/>
                <a:gd name="T1" fmla="*/ 19 h 504"/>
                <a:gd name="T2" fmla="*/ 36 w 2736"/>
                <a:gd name="T3" fmla="*/ 6 h 504"/>
                <a:gd name="T4" fmla="*/ 75 w 2736"/>
                <a:gd name="T5" fmla="*/ 1 h 504"/>
                <a:gd name="T6" fmla="*/ 115 w 2736"/>
                <a:gd name="T7" fmla="*/ 1 h 504"/>
                <a:gd name="T8" fmla="*/ 114 w 2736"/>
                <a:gd name="T9" fmla="*/ 4 h 504"/>
                <a:gd name="T10" fmla="*/ 74 w 2736"/>
                <a:gd name="T11" fmla="*/ 4 h 504"/>
                <a:gd name="T12" fmla="*/ 27 w 2736"/>
                <a:gd name="T13" fmla="*/ 11 h 504"/>
                <a:gd name="T14" fmla="*/ 0 w 2736"/>
                <a:gd name="T15" fmla="*/ 1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8" name="Freeform 102"/>
            <p:cNvSpPr>
              <a:spLocks/>
            </p:cNvSpPr>
            <p:nvPr/>
          </p:nvSpPr>
          <p:spPr bwMode="hidden">
            <a:xfrm rot="1582915">
              <a:off x="4388" y="1157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4 w 1769"/>
                <a:gd name="T5" fmla="*/ 8 h 791"/>
                <a:gd name="T6" fmla="*/ 47 w 1769"/>
                <a:gd name="T7" fmla="*/ 16 h 791"/>
                <a:gd name="T8" fmla="*/ 51 w 1769"/>
                <a:gd name="T9" fmla="*/ 23 h 791"/>
                <a:gd name="T10" fmla="*/ 49 w 1769"/>
                <a:gd name="T11" fmla="*/ 30 h 791"/>
                <a:gd name="T12" fmla="*/ 46 w 1769"/>
                <a:gd name="T13" fmla="*/ 24 h 791"/>
                <a:gd name="T14" fmla="*/ 40 w 1769"/>
                <a:gd name="T15" fmla="*/ 17 h 791"/>
                <a:gd name="T16" fmla="*/ 32 w 1769"/>
                <a:gd name="T17" fmla="*/ 11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9" name="Freeform 103"/>
            <p:cNvSpPr>
              <a:spLocks/>
            </p:cNvSpPr>
            <p:nvPr/>
          </p:nvSpPr>
          <p:spPr bwMode="hidden">
            <a:xfrm rot="1080363">
              <a:off x="3897" y="903"/>
              <a:ext cx="542" cy="108"/>
            </a:xfrm>
            <a:custGeom>
              <a:avLst/>
              <a:gdLst>
                <a:gd name="T0" fmla="*/ 0 w 2736"/>
                <a:gd name="T1" fmla="*/ 23 h 504"/>
                <a:gd name="T2" fmla="*/ 34 w 2736"/>
                <a:gd name="T3" fmla="*/ 8 h 504"/>
                <a:gd name="T4" fmla="*/ 70 w 2736"/>
                <a:gd name="T5" fmla="*/ 1 h 504"/>
                <a:gd name="T6" fmla="*/ 107 w 2736"/>
                <a:gd name="T7" fmla="*/ 1 h 504"/>
                <a:gd name="T8" fmla="*/ 107 w 2736"/>
                <a:gd name="T9" fmla="*/ 5 h 504"/>
                <a:gd name="T10" fmla="*/ 69 w 2736"/>
                <a:gd name="T11" fmla="*/ 5 h 504"/>
                <a:gd name="T12" fmla="*/ 26 w 2736"/>
                <a:gd name="T13" fmla="*/ 14 h 504"/>
                <a:gd name="T14" fmla="*/ 0 w 2736"/>
                <a:gd name="T15" fmla="*/ 23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0" name="Freeform 104"/>
            <p:cNvSpPr>
              <a:spLocks/>
            </p:cNvSpPr>
            <p:nvPr/>
          </p:nvSpPr>
          <p:spPr bwMode="hidden">
            <a:xfrm rot="1080363">
              <a:off x="4405" y="1033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13 w 1769"/>
                <a:gd name="T3" fmla="*/ 3 h 791"/>
                <a:gd name="T4" fmla="*/ 31 w 1769"/>
                <a:gd name="T5" fmla="*/ 9 h 791"/>
                <a:gd name="T6" fmla="*/ 44 w 1769"/>
                <a:gd name="T7" fmla="*/ 20 h 791"/>
                <a:gd name="T8" fmla="*/ 48 w 1769"/>
                <a:gd name="T9" fmla="*/ 28 h 791"/>
                <a:gd name="T10" fmla="*/ 46 w 1769"/>
                <a:gd name="T11" fmla="*/ 36 h 791"/>
                <a:gd name="T12" fmla="*/ 43 w 1769"/>
                <a:gd name="T13" fmla="*/ 29 h 791"/>
                <a:gd name="T14" fmla="*/ 38 w 1769"/>
                <a:gd name="T15" fmla="*/ 21 h 791"/>
                <a:gd name="T16" fmla="*/ 30 w 1769"/>
                <a:gd name="T17" fmla="*/ 14 h 791"/>
                <a:gd name="T18" fmla="*/ 16 w 1769"/>
                <a:gd name="T19" fmla="*/ 7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1" name="Freeform 105"/>
            <p:cNvSpPr>
              <a:spLocks/>
            </p:cNvSpPr>
            <p:nvPr/>
          </p:nvSpPr>
          <p:spPr bwMode="hidden">
            <a:xfrm rot="463793">
              <a:off x="3908" y="832"/>
              <a:ext cx="499" cy="101"/>
            </a:xfrm>
            <a:custGeom>
              <a:avLst/>
              <a:gdLst>
                <a:gd name="T0" fmla="*/ 0 w 2736"/>
                <a:gd name="T1" fmla="*/ 20 h 504"/>
                <a:gd name="T2" fmla="*/ 29 w 2736"/>
                <a:gd name="T3" fmla="*/ 7 h 504"/>
                <a:gd name="T4" fmla="*/ 59 w 2736"/>
                <a:gd name="T5" fmla="*/ 1 h 504"/>
                <a:gd name="T6" fmla="*/ 91 w 2736"/>
                <a:gd name="T7" fmla="*/ 1 h 504"/>
                <a:gd name="T8" fmla="*/ 90 w 2736"/>
                <a:gd name="T9" fmla="*/ 4 h 504"/>
                <a:gd name="T10" fmla="*/ 59 w 2736"/>
                <a:gd name="T11" fmla="*/ 4 h 504"/>
                <a:gd name="T12" fmla="*/ 22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2" name="Freeform 106"/>
            <p:cNvSpPr>
              <a:spLocks/>
            </p:cNvSpPr>
            <p:nvPr/>
          </p:nvSpPr>
          <p:spPr bwMode="hidden">
            <a:xfrm rot="463793">
              <a:off x="4397" y="886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11 w 1769"/>
                <a:gd name="T3" fmla="*/ 2 h 791"/>
                <a:gd name="T4" fmla="*/ 27 w 1769"/>
                <a:gd name="T5" fmla="*/ 8 h 791"/>
                <a:gd name="T6" fmla="*/ 37 w 1769"/>
                <a:gd name="T7" fmla="*/ 17 h 791"/>
                <a:gd name="T8" fmla="*/ 40 w 1769"/>
                <a:gd name="T9" fmla="*/ 24 h 791"/>
                <a:gd name="T10" fmla="*/ 39 w 1769"/>
                <a:gd name="T11" fmla="*/ 31 h 791"/>
                <a:gd name="T12" fmla="*/ 37 w 1769"/>
                <a:gd name="T13" fmla="*/ 25 h 791"/>
                <a:gd name="T14" fmla="*/ 32 w 1769"/>
                <a:gd name="T15" fmla="*/ 18 h 791"/>
                <a:gd name="T16" fmla="*/ 25 w 1769"/>
                <a:gd name="T17" fmla="*/ 12 h 791"/>
                <a:gd name="T18" fmla="*/ 13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3" name="Freeform 107"/>
            <p:cNvSpPr>
              <a:spLocks/>
            </p:cNvSpPr>
            <p:nvPr/>
          </p:nvSpPr>
          <p:spPr bwMode="hidden">
            <a:xfrm rot="-84182">
              <a:off x="3916" y="791"/>
              <a:ext cx="454" cy="71"/>
            </a:xfrm>
            <a:custGeom>
              <a:avLst/>
              <a:gdLst>
                <a:gd name="T0" fmla="*/ 0 w 2736"/>
                <a:gd name="T1" fmla="*/ 10 h 504"/>
                <a:gd name="T2" fmla="*/ 24 w 2736"/>
                <a:gd name="T3" fmla="*/ 3 h 504"/>
                <a:gd name="T4" fmla="*/ 49 w 2736"/>
                <a:gd name="T5" fmla="*/ 0 h 504"/>
                <a:gd name="T6" fmla="*/ 75 w 2736"/>
                <a:gd name="T7" fmla="*/ 0 h 504"/>
                <a:gd name="T8" fmla="*/ 75 w 2736"/>
                <a:gd name="T9" fmla="*/ 2 h 504"/>
                <a:gd name="T10" fmla="*/ 49 w 2736"/>
                <a:gd name="T11" fmla="*/ 2 h 504"/>
                <a:gd name="T12" fmla="*/ 18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4" name="Freeform 108"/>
            <p:cNvSpPr>
              <a:spLocks/>
            </p:cNvSpPr>
            <p:nvPr/>
          </p:nvSpPr>
          <p:spPr bwMode="hidden">
            <a:xfrm rot="-84182">
              <a:off x="4367" y="785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9 w 1769"/>
                <a:gd name="T3" fmla="*/ 1 h 791"/>
                <a:gd name="T4" fmla="*/ 22 w 1769"/>
                <a:gd name="T5" fmla="*/ 4 h 791"/>
                <a:gd name="T6" fmla="*/ 31 w 1769"/>
                <a:gd name="T7" fmla="*/ 9 h 791"/>
                <a:gd name="T8" fmla="*/ 33 w 1769"/>
                <a:gd name="T9" fmla="*/ 12 h 791"/>
                <a:gd name="T10" fmla="*/ 32 w 1769"/>
                <a:gd name="T11" fmla="*/ 15 h 791"/>
                <a:gd name="T12" fmla="*/ 30 w 1769"/>
                <a:gd name="T13" fmla="*/ 12 h 791"/>
                <a:gd name="T14" fmla="*/ 26 w 1769"/>
                <a:gd name="T15" fmla="*/ 9 h 791"/>
                <a:gd name="T16" fmla="*/ 21 w 1769"/>
                <a:gd name="T17" fmla="*/ 6 h 791"/>
                <a:gd name="T18" fmla="*/ 11 w 1769"/>
                <a:gd name="T19" fmla="*/ 3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5" name="Freeform 109"/>
            <p:cNvSpPr>
              <a:spLocks/>
            </p:cNvSpPr>
            <p:nvPr/>
          </p:nvSpPr>
          <p:spPr bwMode="hidden">
            <a:xfrm rot="-802576">
              <a:off x="3901" y="740"/>
              <a:ext cx="399" cy="69"/>
            </a:xfrm>
            <a:custGeom>
              <a:avLst/>
              <a:gdLst>
                <a:gd name="T0" fmla="*/ 0 w 2736"/>
                <a:gd name="T1" fmla="*/ 9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5 h 504"/>
                <a:gd name="T14" fmla="*/ 0 w 2736"/>
                <a:gd name="T15" fmla="*/ 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6" name="Freeform 110"/>
            <p:cNvSpPr>
              <a:spLocks/>
            </p:cNvSpPr>
            <p:nvPr/>
          </p:nvSpPr>
          <p:spPr bwMode="hidden">
            <a:xfrm rot="-802576">
              <a:off x="4295" y="672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1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8 h 791"/>
                <a:gd name="T16" fmla="*/ 16 w 1769"/>
                <a:gd name="T17" fmla="*/ 5 h 791"/>
                <a:gd name="T18" fmla="*/ 8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7" name="Freeform 111"/>
            <p:cNvSpPr>
              <a:spLocks/>
            </p:cNvSpPr>
            <p:nvPr/>
          </p:nvSpPr>
          <p:spPr bwMode="hidden">
            <a:xfrm rot="18888116" flipH="1">
              <a:off x="3235" y="1137"/>
              <a:ext cx="557" cy="101"/>
            </a:xfrm>
            <a:custGeom>
              <a:avLst/>
              <a:gdLst>
                <a:gd name="T0" fmla="*/ 0 w 2736"/>
                <a:gd name="T1" fmla="*/ 20 h 504"/>
                <a:gd name="T2" fmla="*/ 36 w 2736"/>
                <a:gd name="T3" fmla="*/ 7 h 504"/>
                <a:gd name="T4" fmla="*/ 74 w 2736"/>
                <a:gd name="T5" fmla="*/ 1 h 504"/>
                <a:gd name="T6" fmla="*/ 113 w 2736"/>
                <a:gd name="T7" fmla="*/ 1 h 504"/>
                <a:gd name="T8" fmla="*/ 113 w 2736"/>
                <a:gd name="T9" fmla="*/ 4 h 504"/>
                <a:gd name="T10" fmla="*/ 73 w 2736"/>
                <a:gd name="T11" fmla="*/ 4 h 504"/>
                <a:gd name="T12" fmla="*/ 27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8" name="Freeform 112"/>
            <p:cNvSpPr>
              <a:spLocks/>
            </p:cNvSpPr>
            <p:nvPr/>
          </p:nvSpPr>
          <p:spPr bwMode="hidden">
            <a:xfrm rot="18888116" flipH="1">
              <a:off x="3087" y="143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3 w 1769"/>
                <a:gd name="T5" fmla="*/ 8 h 791"/>
                <a:gd name="T6" fmla="*/ 46 w 1769"/>
                <a:gd name="T7" fmla="*/ 17 h 791"/>
                <a:gd name="T8" fmla="*/ 50 w 1769"/>
                <a:gd name="T9" fmla="*/ 24 h 791"/>
                <a:gd name="T10" fmla="*/ 48 w 1769"/>
                <a:gd name="T11" fmla="*/ 31 h 791"/>
                <a:gd name="T12" fmla="*/ 45 w 1769"/>
                <a:gd name="T13" fmla="*/ 25 h 791"/>
                <a:gd name="T14" fmla="*/ 40 w 1769"/>
                <a:gd name="T15" fmla="*/ 18 h 791"/>
                <a:gd name="T16" fmla="*/ 32 w 1769"/>
                <a:gd name="T17" fmla="*/ 12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" name="Freeform 113"/>
            <p:cNvSpPr>
              <a:spLocks/>
            </p:cNvSpPr>
            <p:nvPr/>
          </p:nvSpPr>
          <p:spPr bwMode="hidden">
            <a:xfrm rot="19495919" flipH="1">
              <a:off x="3160" y="1085"/>
              <a:ext cx="586" cy="112"/>
            </a:xfrm>
            <a:custGeom>
              <a:avLst/>
              <a:gdLst>
                <a:gd name="T0" fmla="*/ 0 w 2736"/>
                <a:gd name="T1" fmla="*/ 25 h 504"/>
                <a:gd name="T2" fmla="*/ 40 w 2736"/>
                <a:gd name="T3" fmla="*/ 8 h 504"/>
                <a:gd name="T4" fmla="*/ 81 w 2736"/>
                <a:gd name="T5" fmla="*/ 1 h 504"/>
                <a:gd name="T6" fmla="*/ 126 w 2736"/>
                <a:gd name="T7" fmla="*/ 1 h 504"/>
                <a:gd name="T8" fmla="*/ 125 w 2736"/>
                <a:gd name="T9" fmla="*/ 5 h 504"/>
                <a:gd name="T10" fmla="*/ 81 w 2736"/>
                <a:gd name="T11" fmla="*/ 5 h 504"/>
                <a:gd name="T12" fmla="*/ 30 w 2736"/>
                <a:gd name="T13" fmla="*/ 14 h 504"/>
                <a:gd name="T14" fmla="*/ 0 w 2736"/>
                <a:gd name="T15" fmla="*/ 25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" name="Freeform 114"/>
            <p:cNvSpPr>
              <a:spLocks/>
            </p:cNvSpPr>
            <p:nvPr/>
          </p:nvSpPr>
          <p:spPr bwMode="hidden">
            <a:xfrm rot="19495919" flipH="1">
              <a:off x="2950" y="1339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15 w 1769"/>
                <a:gd name="T3" fmla="*/ 3 h 791"/>
                <a:gd name="T4" fmla="*/ 37 w 1769"/>
                <a:gd name="T5" fmla="*/ 10 h 791"/>
                <a:gd name="T6" fmla="*/ 51 w 1769"/>
                <a:gd name="T7" fmla="*/ 21 h 791"/>
                <a:gd name="T8" fmla="*/ 56 w 1769"/>
                <a:gd name="T9" fmla="*/ 30 h 791"/>
                <a:gd name="T10" fmla="*/ 54 w 1769"/>
                <a:gd name="T11" fmla="*/ 39 h 791"/>
                <a:gd name="T12" fmla="*/ 50 w 1769"/>
                <a:gd name="T13" fmla="*/ 31 h 791"/>
                <a:gd name="T14" fmla="*/ 44 w 1769"/>
                <a:gd name="T15" fmla="*/ 22 h 791"/>
                <a:gd name="T16" fmla="*/ 35 w 1769"/>
                <a:gd name="T17" fmla="*/ 15 h 791"/>
                <a:gd name="T18" fmla="*/ 18 w 1769"/>
                <a:gd name="T19" fmla="*/ 8 h 791"/>
                <a:gd name="T20" fmla="*/ 0 w 1769"/>
                <a:gd name="T21" fmla="*/ 4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" name="Freeform 115"/>
            <p:cNvSpPr>
              <a:spLocks/>
            </p:cNvSpPr>
            <p:nvPr/>
          </p:nvSpPr>
          <p:spPr bwMode="hidden">
            <a:xfrm rot="20017085" flipH="1">
              <a:off x="3175" y="1025"/>
              <a:ext cx="561" cy="98"/>
            </a:xfrm>
            <a:custGeom>
              <a:avLst/>
              <a:gdLst>
                <a:gd name="T0" fmla="*/ 0 w 2736"/>
                <a:gd name="T1" fmla="*/ 19 h 504"/>
                <a:gd name="T2" fmla="*/ 36 w 2736"/>
                <a:gd name="T3" fmla="*/ 6 h 504"/>
                <a:gd name="T4" fmla="*/ 75 w 2736"/>
                <a:gd name="T5" fmla="*/ 1 h 504"/>
                <a:gd name="T6" fmla="*/ 115 w 2736"/>
                <a:gd name="T7" fmla="*/ 1 h 504"/>
                <a:gd name="T8" fmla="*/ 114 w 2736"/>
                <a:gd name="T9" fmla="*/ 4 h 504"/>
                <a:gd name="T10" fmla="*/ 74 w 2736"/>
                <a:gd name="T11" fmla="*/ 4 h 504"/>
                <a:gd name="T12" fmla="*/ 27 w 2736"/>
                <a:gd name="T13" fmla="*/ 11 h 504"/>
                <a:gd name="T14" fmla="*/ 0 w 2736"/>
                <a:gd name="T15" fmla="*/ 1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" name="Freeform 116"/>
            <p:cNvSpPr>
              <a:spLocks/>
            </p:cNvSpPr>
            <p:nvPr/>
          </p:nvSpPr>
          <p:spPr bwMode="hidden">
            <a:xfrm rot="20017085" flipH="1">
              <a:off x="2935" y="1215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4 w 1769"/>
                <a:gd name="T5" fmla="*/ 8 h 791"/>
                <a:gd name="T6" fmla="*/ 47 w 1769"/>
                <a:gd name="T7" fmla="*/ 16 h 791"/>
                <a:gd name="T8" fmla="*/ 51 w 1769"/>
                <a:gd name="T9" fmla="*/ 23 h 791"/>
                <a:gd name="T10" fmla="*/ 49 w 1769"/>
                <a:gd name="T11" fmla="*/ 29 h 791"/>
                <a:gd name="T12" fmla="*/ 46 w 1769"/>
                <a:gd name="T13" fmla="*/ 24 h 791"/>
                <a:gd name="T14" fmla="*/ 40 w 1769"/>
                <a:gd name="T15" fmla="*/ 17 h 791"/>
                <a:gd name="T16" fmla="*/ 32 w 1769"/>
                <a:gd name="T17" fmla="*/ 11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3" name="Freeform 117"/>
            <p:cNvSpPr>
              <a:spLocks/>
            </p:cNvSpPr>
            <p:nvPr/>
          </p:nvSpPr>
          <p:spPr bwMode="hidden">
            <a:xfrm rot="20519637" flipH="1">
              <a:off x="3185" y="961"/>
              <a:ext cx="542" cy="108"/>
            </a:xfrm>
            <a:custGeom>
              <a:avLst/>
              <a:gdLst>
                <a:gd name="T0" fmla="*/ 0 w 2736"/>
                <a:gd name="T1" fmla="*/ 23 h 504"/>
                <a:gd name="T2" fmla="*/ 34 w 2736"/>
                <a:gd name="T3" fmla="*/ 8 h 504"/>
                <a:gd name="T4" fmla="*/ 70 w 2736"/>
                <a:gd name="T5" fmla="*/ 1 h 504"/>
                <a:gd name="T6" fmla="*/ 107 w 2736"/>
                <a:gd name="T7" fmla="*/ 1 h 504"/>
                <a:gd name="T8" fmla="*/ 107 w 2736"/>
                <a:gd name="T9" fmla="*/ 5 h 504"/>
                <a:gd name="T10" fmla="*/ 69 w 2736"/>
                <a:gd name="T11" fmla="*/ 5 h 504"/>
                <a:gd name="T12" fmla="*/ 26 w 2736"/>
                <a:gd name="T13" fmla="*/ 14 h 504"/>
                <a:gd name="T14" fmla="*/ 0 w 2736"/>
                <a:gd name="T15" fmla="*/ 23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4" name="Freeform 118"/>
            <p:cNvSpPr>
              <a:spLocks/>
            </p:cNvSpPr>
            <p:nvPr/>
          </p:nvSpPr>
          <p:spPr bwMode="hidden">
            <a:xfrm rot="20519637" flipH="1">
              <a:off x="2928" y="1090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13 w 1769"/>
                <a:gd name="T3" fmla="*/ 3 h 791"/>
                <a:gd name="T4" fmla="*/ 31 w 1769"/>
                <a:gd name="T5" fmla="*/ 9 h 791"/>
                <a:gd name="T6" fmla="*/ 44 w 1769"/>
                <a:gd name="T7" fmla="*/ 20 h 791"/>
                <a:gd name="T8" fmla="*/ 48 w 1769"/>
                <a:gd name="T9" fmla="*/ 28 h 791"/>
                <a:gd name="T10" fmla="*/ 46 w 1769"/>
                <a:gd name="T11" fmla="*/ 36 h 791"/>
                <a:gd name="T12" fmla="*/ 43 w 1769"/>
                <a:gd name="T13" fmla="*/ 29 h 791"/>
                <a:gd name="T14" fmla="*/ 38 w 1769"/>
                <a:gd name="T15" fmla="*/ 21 h 791"/>
                <a:gd name="T16" fmla="*/ 30 w 1769"/>
                <a:gd name="T17" fmla="*/ 14 h 791"/>
                <a:gd name="T18" fmla="*/ 16 w 1769"/>
                <a:gd name="T19" fmla="*/ 7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5" name="Freeform 119"/>
            <p:cNvSpPr>
              <a:spLocks/>
            </p:cNvSpPr>
            <p:nvPr/>
          </p:nvSpPr>
          <p:spPr bwMode="hidden">
            <a:xfrm rot="21136207" flipH="1">
              <a:off x="3217" y="889"/>
              <a:ext cx="499" cy="101"/>
            </a:xfrm>
            <a:custGeom>
              <a:avLst/>
              <a:gdLst>
                <a:gd name="T0" fmla="*/ 0 w 2736"/>
                <a:gd name="T1" fmla="*/ 20 h 504"/>
                <a:gd name="T2" fmla="*/ 29 w 2736"/>
                <a:gd name="T3" fmla="*/ 7 h 504"/>
                <a:gd name="T4" fmla="*/ 59 w 2736"/>
                <a:gd name="T5" fmla="*/ 1 h 504"/>
                <a:gd name="T6" fmla="*/ 91 w 2736"/>
                <a:gd name="T7" fmla="*/ 1 h 504"/>
                <a:gd name="T8" fmla="*/ 90 w 2736"/>
                <a:gd name="T9" fmla="*/ 4 h 504"/>
                <a:gd name="T10" fmla="*/ 59 w 2736"/>
                <a:gd name="T11" fmla="*/ 4 h 504"/>
                <a:gd name="T12" fmla="*/ 22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6" name="Freeform 120"/>
            <p:cNvSpPr>
              <a:spLocks/>
            </p:cNvSpPr>
            <p:nvPr/>
          </p:nvSpPr>
          <p:spPr bwMode="hidden">
            <a:xfrm rot="21136207" flipH="1">
              <a:off x="2959" y="943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11 w 1769"/>
                <a:gd name="T3" fmla="*/ 2 h 791"/>
                <a:gd name="T4" fmla="*/ 27 w 1769"/>
                <a:gd name="T5" fmla="*/ 8 h 791"/>
                <a:gd name="T6" fmla="*/ 37 w 1769"/>
                <a:gd name="T7" fmla="*/ 17 h 791"/>
                <a:gd name="T8" fmla="*/ 40 w 1769"/>
                <a:gd name="T9" fmla="*/ 24 h 791"/>
                <a:gd name="T10" fmla="*/ 39 w 1769"/>
                <a:gd name="T11" fmla="*/ 31 h 791"/>
                <a:gd name="T12" fmla="*/ 37 w 1769"/>
                <a:gd name="T13" fmla="*/ 25 h 791"/>
                <a:gd name="T14" fmla="*/ 32 w 1769"/>
                <a:gd name="T15" fmla="*/ 18 h 791"/>
                <a:gd name="T16" fmla="*/ 25 w 1769"/>
                <a:gd name="T17" fmla="*/ 12 h 791"/>
                <a:gd name="T18" fmla="*/ 13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7" name="Freeform 121"/>
            <p:cNvSpPr>
              <a:spLocks/>
            </p:cNvSpPr>
            <p:nvPr/>
          </p:nvSpPr>
          <p:spPr bwMode="hidden">
            <a:xfrm rot="84182" flipH="1">
              <a:off x="3254" y="848"/>
              <a:ext cx="454" cy="71"/>
            </a:xfrm>
            <a:custGeom>
              <a:avLst/>
              <a:gdLst>
                <a:gd name="T0" fmla="*/ 0 w 2736"/>
                <a:gd name="T1" fmla="*/ 10 h 504"/>
                <a:gd name="T2" fmla="*/ 24 w 2736"/>
                <a:gd name="T3" fmla="*/ 3 h 504"/>
                <a:gd name="T4" fmla="*/ 49 w 2736"/>
                <a:gd name="T5" fmla="*/ 0 h 504"/>
                <a:gd name="T6" fmla="*/ 75 w 2736"/>
                <a:gd name="T7" fmla="*/ 0 h 504"/>
                <a:gd name="T8" fmla="*/ 75 w 2736"/>
                <a:gd name="T9" fmla="*/ 2 h 504"/>
                <a:gd name="T10" fmla="*/ 49 w 2736"/>
                <a:gd name="T11" fmla="*/ 2 h 504"/>
                <a:gd name="T12" fmla="*/ 18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8" name="Freeform 122"/>
            <p:cNvSpPr>
              <a:spLocks/>
            </p:cNvSpPr>
            <p:nvPr/>
          </p:nvSpPr>
          <p:spPr bwMode="hidden">
            <a:xfrm rot="84182" flipH="1">
              <a:off x="3013" y="842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9 w 1769"/>
                <a:gd name="T3" fmla="*/ 1 h 791"/>
                <a:gd name="T4" fmla="*/ 22 w 1769"/>
                <a:gd name="T5" fmla="*/ 4 h 791"/>
                <a:gd name="T6" fmla="*/ 31 w 1769"/>
                <a:gd name="T7" fmla="*/ 9 h 791"/>
                <a:gd name="T8" fmla="*/ 33 w 1769"/>
                <a:gd name="T9" fmla="*/ 12 h 791"/>
                <a:gd name="T10" fmla="*/ 32 w 1769"/>
                <a:gd name="T11" fmla="*/ 15 h 791"/>
                <a:gd name="T12" fmla="*/ 30 w 1769"/>
                <a:gd name="T13" fmla="*/ 12 h 791"/>
                <a:gd name="T14" fmla="*/ 26 w 1769"/>
                <a:gd name="T15" fmla="*/ 9 h 791"/>
                <a:gd name="T16" fmla="*/ 21 w 1769"/>
                <a:gd name="T17" fmla="*/ 6 h 791"/>
                <a:gd name="T18" fmla="*/ 11 w 1769"/>
                <a:gd name="T19" fmla="*/ 3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9" name="Freeform 123"/>
            <p:cNvSpPr>
              <a:spLocks/>
            </p:cNvSpPr>
            <p:nvPr/>
          </p:nvSpPr>
          <p:spPr bwMode="hidden">
            <a:xfrm rot="802576" flipH="1">
              <a:off x="3324" y="797"/>
              <a:ext cx="399" cy="69"/>
            </a:xfrm>
            <a:custGeom>
              <a:avLst/>
              <a:gdLst>
                <a:gd name="T0" fmla="*/ 0 w 2736"/>
                <a:gd name="T1" fmla="*/ 9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5 h 504"/>
                <a:gd name="T14" fmla="*/ 0 w 2736"/>
                <a:gd name="T15" fmla="*/ 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0" name="Freeform 124"/>
            <p:cNvSpPr>
              <a:spLocks/>
            </p:cNvSpPr>
            <p:nvPr/>
          </p:nvSpPr>
          <p:spPr bwMode="hidden">
            <a:xfrm rot="802576" flipH="1">
              <a:off x="3115" y="729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1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8 h 791"/>
                <a:gd name="T16" fmla="*/ 16 w 1769"/>
                <a:gd name="T17" fmla="*/ 5 h 791"/>
                <a:gd name="T18" fmla="*/ 8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1" name="Freeform 125"/>
            <p:cNvSpPr>
              <a:spLocks/>
            </p:cNvSpPr>
            <p:nvPr/>
          </p:nvSpPr>
          <p:spPr bwMode="hidden">
            <a:xfrm rot="1277471" flipH="1">
              <a:off x="3350" y="775"/>
              <a:ext cx="399" cy="70"/>
            </a:xfrm>
            <a:custGeom>
              <a:avLst/>
              <a:gdLst>
                <a:gd name="T0" fmla="*/ 0 w 2736"/>
                <a:gd name="T1" fmla="*/ 10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2" name="Freeform 126"/>
            <p:cNvSpPr>
              <a:spLocks/>
            </p:cNvSpPr>
            <p:nvPr/>
          </p:nvSpPr>
          <p:spPr bwMode="hidden">
            <a:xfrm rot="1277471" flipH="1">
              <a:off x="3151" y="665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2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9 h 791"/>
                <a:gd name="T16" fmla="*/ 16 w 1769"/>
                <a:gd name="T17" fmla="*/ 6 h 791"/>
                <a:gd name="T18" fmla="*/ 8 w 1769"/>
                <a:gd name="T19" fmla="*/ 3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3" name="Freeform 127"/>
            <p:cNvSpPr>
              <a:spLocks/>
            </p:cNvSpPr>
            <p:nvPr/>
          </p:nvSpPr>
          <p:spPr bwMode="hidden">
            <a:xfrm rot="2028410" flipH="1">
              <a:off x="3394" y="745"/>
              <a:ext cx="399" cy="69"/>
            </a:xfrm>
            <a:custGeom>
              <a:avLst/>
              <a:gdLst>
                <a:gd name="T0" fmla="*/ 0 w 2736"/>
                <a:gd name="T1" fmla="*/ 9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5 h 504"/>
                <a:gd name="T14" fmla="*/ 0 w 2736"/>
                <a:gd name="T15" fmla="*/ 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4" name="Freeform 128"/>
            <p:cNvSpPr>
              <a:spLocks/>
            </p:cNvSpPr>
            <p:nvPr/>
          </p:nvSpPr>
          <p:spPr bwMode="hidden">
            <a:xfrm rot="2028410" flipH="1">
              <a:off x="3222" y="574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2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9 h 791"/>
                <a:gd name="T16" fmla="*/ 16 w 1769"/>
                <a:gd name="T17" fmla="*/ 6 h 791"/>
                <a:gd name="T18" fmla="*/ 8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5" name="Freeform 129"/>
            <p:cNvSpPr>
              <a:spLocks/>
            </p:cNvSpPr>
            <p:nvPr/>
          </p:nvSpPr>
          <p:spPr bwMode="hidden">
            <a:xfrm rot="2664424" flipH="1">
              <a:off x="3433" y="700"/>
              <a:ext cx="404" cy="69"/>
            </a:xfrm>
            <a:custGeom>
              <a:avLst/>
              <a:gdLst>
                <a:gd name="T0" fmla="*/ 0 w 2736"/>
                <a:gd name="T1" fmla="*/ 9 h 504"/>
                <a:gd name="T2" fmla="*/ 19 w 2736"/>
                <a:gd name="T3" fmla="*/ 3 h 504"/>
                <a:gd name="T4" fmla="*/ 39 w 2736"/>
                <a:gd name="T5" fmla="*/ 0 h 504"/>
                <a:gd name="T6" fmla="*/ 60 w 2736"/>
                <a:gd name="T7" fmla="*/ 0 h 504"/>
                <a:gd name="T8" fmla="*/ 59 w 2736"/>
                <a:gd name="T9" fmla="*/ 2 h 504"/>
                <a:gd name="T10" fmla="*/ 38 w 2736"/>
                <a:gd name="T11" fmla="*/ 2 h 504"/>
                <a:gd name="T12" fmla="*/ 14 w 2736"/>
                <a:gd name="T13" fmla="*/ 5 h 504"/>
                <a:gd name="T14" fmla="*/ 0 w 2736"/>
                <a:gd name="T15" fmla="*/ 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6" name="Freeform 130"/>
            <p:cNvSpPr>
              <a:spLocks/>
            </p:cNvSpPr>
            <p:nvPr/>
          </p:nvSpPr>
          <p:spPr bwMode="hidden">
            <a:xfrm rot="2664424" flipH="1">
              <a:off x="3290" y="481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2 h 791"/>
                <a:gd name="T10" fmla="*/ 25 w 1769"/>
                <a:gd name="T11" fmla="*/ 15 h 791"/>
                <a:gd name="T12" fmla="*/ 24 w 1769"/>
                <a:gd name="T13" fmla="*/ 12 h 791"/>
                <a:gd name="T14" fmla="*/ 21 w 1769"/>
                <a:gd name="T15" fmla="*/ 9 h 791"/>
                <a:gd name="T16" fmla="*/ 17 w 1769"/>
                <a:gd name="T17" fmla="*/ 6 h 791"/>
                <a:gd name="T18" fmla="*/ 9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7" name="Freeform 131"/>
            <p:cNvSpPr>
              <a:spLocks/>
            </p:cNvSpPr>
            <p:nvPr/>
          </p:nvSpPr>
          <p:spPr bwMode="hidden">
            <a:xfrm rot="3473776" flipH="1">
              <a:off x="3518" y="685"/>
              <a:ext cx="356" cy="70"/>
            </a:xfrm>
            <a:custGeom>
              <a:avLst/>
              <a:gdLst>
                <a:gd name="T0" fmla="*/ 0 w 2736"/>
                <a:gd name="T1" fmla="*/ 10 h 504"/>
                <a:gd name="T2" fmla="*/ 15 w 2736"/>
                <a:gd name="T3" fmla="*/ 3 h 504"/>
                <a:gd name="T4" fmla="*/ 30 w 2736"/>
                <a:gd name="T5" fmla="*/ 0 h 504"/>
                <a:gd name="T6" fmla="*/ 46 w 2736"/>
                <a:gd name="T7" fmla="*/ 0 h 504"/>
                <a:gd name="T8" fmla="*/ 46 w 2736"/>
                <a:gd name="T9" fmla="*/ 2 h 504"/>
                <a:gd name="T10" fmla="*/ 30 w 2736"/>
                <a:gd name="T11" fmla="*/ 2 h 504"/>
                <a:gd name="T12" fmla="*/ 11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8" name="Freeform 132"/>
            <p:cNvSpPr>
              <a:spLocks/>
            </p:cNvSpPr>
            <p:nvPr/>
          </p:nvSpPr>
          <p:spPr bwMode="hidden">
            <a:xfrm rot="3473776" flipH="1">
              <a:off x="3438" y="450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6 w 1769"/>
                <a:gd name="T3" fmla="*/ 1 h 791"/>
                <a:gd name="T4" fmla="*/ 13 w 1769"/>
                <a:gd name="T5" fmla="*/ 4 h 791"/>
                <a:gd name="T6" fmla="*/ 19 w 1769"/>
                <a:gd name="T7" fmla="*/ 8 h 791"/>
                <a:gd name="T8" fmla="*/ 21 w 1769"/>
                <a:gd name="T9" fmla="*/ 12 h 791"/>
                <a:gd name="T10" fmla="*/ 20 w 1769"/>
                <a:gd name="T11" fmla="*/ 15 h 791"/>
                <a:gd name="T12" fmla="*/ 19 w 1769"/>
                <a:gd name="T13" fmla="*/ 12 h 791"/>
                <a:gd name="T14" fmla="*/ 16 w 1769"/>
                <a:gd name="T15" fmla="*/ 9 h 791"/>
                <a:gd name="T16" fmla="*/ 13 w 1769"/>
                <a:gd name="T17" fmla="*/ 6 h 791"/>
                <a:gd name="T18" fmla="*/ 7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" name="Freeform 133"/>
            <p:cNvSpPr>
              <a:spLocks/>
            </p:cNvSpPr>
            <p:nvPr/>
          </p:nvSpPr>
          <p:spPr bwMode="hidden">
            <a:xfrm rot="4126480" flipH="1">
              <a:off x="3577" y="673"/>
              <a:ext cx="342" cy="69"/>
            </a:xfrm>
            <a:custGeom>
              <a:avLst/>
              <a:gdLst>
                <a:gd name="T0" fmla="*/ 0 w 2736"/>
                <a:gd name="T1" fmla="*/ 9 h 504"/>
                <a:gd name="T2" fmla="*/ 14 w 2736"/>
                <a:gd name="T3" fmla="*/ 3 h 504"/>
                <a:gd name="T4" fmla="*/ 28 w 2736"/>
                <a:gd name="T5" fmla="*/ 0 h 504"/>
                <a:gd name="T6" fmla="*/ 43 w 2736"/>
                <a:gd name="T7" fmla="*/ 0 h 504"/>
                <a:gd name="T8" fmla="*/ 43 w 2736"/>
                <a:gd name="T9" fmla="*/ 2 h 504"/>
                <a:gd name="T10" fmla="*/ 28 w 2736"/>
                <a:gd name="T11" fmla="*/ 2 h 504"/>
                <a:gd name="T12" fmla="*/ 10 w 2736"/>
                <a:gd name="T13" fmla="*/ 5 h 504"/>
                <a:gd name="T14" fmla="*/ 0 w 2736"/>
                <a:gd name="T15" fmla="*/ 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10" name="Freeform 134"/>
            <p:cNvSpPr>
              <a:spLocks/>
            </p:cNvSpPr>
            <p:nvPr/>
          </p:nvSpPr>
          <p:spPr bwMode="hidden">
            <a:xfrm rot="4126480" flipH="1">
              <a:off x="3541" y="421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5 w 1769"/>
                <a:gd name="T3" fmla="*/ 1 h 791"/>
                <a:gd name="T4" fmla="*/ 12 w 1769"/>
                <a:gd name="T5" fmla="*/ 4 h 791"/>
                <a:gd name="T6" fmla="*/ 17 w 1769"/>
                <a:gd name="T7" fmla="*/ 8 h 791"/>
                <a:gd name="T8" fmla="*/ 19 w 1769"/>
                <a:gd name="T9" fmla="*/ 12 h 791"/>
                <a:gd name="T10" fmla="*/ 18 w 1769"/>
                <a:gd name="T11" fmla="*/ 15 h 791"/>
                <a:gd name="T12" fmla="*/ 17 w 1769"/>
                <a:gd name="T13" fmla="*/ 12 h 791"/>
                <a:gd name="T14" fmla="*/ 15 w 1769"/>
                <a:gd name="T15" fmla="*/ 9 h 791"/>
                <a:gd name="T16" fmla="*/ 12 w 1769"/>
                <a:gd name="T17" fmla="*/ 6 h 791"/>
                <a:gd name="T18" fmla="*/ 6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11" name="Freeform 135"/>
            <p:cNvSpPr>
              <a:spLocks/>
            </p:cNvSpPr>
            <p:nvPr/>
          </p:nvSpPr>
          <p:spPr bwMode="hidden">
            <a:xfrm rot="-1325434">
              <a:off x="3864" y="705"/>
              <a:ext cx="398" cy="70"/>
            </a:xfrm>
            <a:custGeom>
              <a:avLst/>
              <a:gdLst>
                <a:gd name="T0" fmla="*/ 0 w 2736"/>
                <a:gd name="T1" fmla="*/ 10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12" name="Freeform 136"/>
            <p:cNvSpPr>
              <a:spLocks/>
            </p:cNvSpPr>
            <p:nvPr/>
          </p:nvSpPr>
          <p:spPr bwMode="hidden">
            <a:xfrm rot="-1325434">
              <a:off x="4246" y="592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2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9 h 791"/>
                <a:gd name="T16" fmla="*/ 16 w 1769"/>
                <a:gd name="T17" fmla="*/ 6 h 791"/>
                <a:gd name="T18" fmla="*/ 8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13" name="Freeform 137"/>
            <p:cNvSpPr>
              <a:spLocks/>
            </p:cNvSpPr>
            <p:nvPr/>
          </p:nvSpPr>
          <p:spPr bwMode="hidden">
            <a:xfrm rot="-1921064">
              <a:off x="3819" y="681"/>
              <a:ext cx="399" cy="70"/>
            </a:xfrm>
            <a:custGeom>
              <a:avLst/>
              <a:gdLst>
                <a:gd name="T0" fmla="*/ 0 w 2736"/>
                <a:gd name="T1" fmla="*/ 10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14" name="Freeform 138"/>
            <p:cNvSpPr>
              <a:spLocks/>
            </p:cNvSpPr>
            <p:nvPr/>
          </p:nvSpPr>
          <p:spPr bwMode="hidden">
            <a:xfrm rot="-1921064">
              <a:off x="4181" y="518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2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9 h 791"/>
                <a:gd name="T16" fmla="*/ 16 w 1769"/>
                <a:gd name="T17" fmla="*/ 6 h 791"/>
                <a:gd name="T18" fmla="*/ 8 w 1769"/>
                <a:gd name="T19" fmla="*/ 3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15" name="Freeform 139"/>
            <p:cNvSpPr>
              <a:spLocks/>
            </p:cNvSpPr>
            <p:nvPr/>
          </p:nvSpPr>
          <p:spPr bwMode="hidden">
            <a:xfrm rot="4578755" flipH="1">
              <a:off x="3632" y="690"/>
              <a:ext cx="332" cy="47"/>
            </a:xfrm>
            <a:custGeom>
              <a:avLst/>
              <a:gdLst>
                <a:gd name="T0" fmla="*/ 0 w 2736"/>
                <a:gd name="T1" fmla="*/ 4 h 504"/>
                <a:gd name="T2" fmla="*/ 13 w 2736"/>
                <a:gd name="T3" fmla="*/ 1 h 504"/>
                <a:gd name="T4" fmla="*/ 26 w 2736"/>
                <a:gd name="T5" fmla="*/ 0 h 504"/>
                <a:gd name="T6" fmla="*/ 40 w 2736"/>
                <a:gd name="T7" fmla="*/ 0 h 504"/>
                <a:gd name="T8" fmla="*/ 40 w 2736"/>
                <a:gd name="T9" fmla="*/ 1 h 504"/>
                <a:gd name="T10" fmla="*/ 26 w 2736"/>
                <a:gd name="T11" fmla="*/ 1 h 504"/>
                <a:gd name="T12" fmla="*/ 10 w 2736"/>
                <a:gd name="T13" fmla="*/ 3 h 504"/>
                <a:gd name="T14" fmla="*/ 0 w 2736"/>
                <a:gd name="T15" fmla="*/ 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16" name="Freeform 140"/>
            <p:cNvSpPr>
              <a:spLocks/>
            </p:cNvSpPr>
            <p:nvPr/>
          </p:nvSpPr>
          <p:spPr bwMode="hidden">
            <a:xfrm rot="4578755" flipH="1">
              <a:off x="3639" y="447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5 w 1769"/>
                <a:gd name="T3" fmla="*/ 0 h 791"/>
                <a:gd name="T4" fmla="*/ 12 w 1769"/>
                <a:gd name="T5" fmla="*/ 2 h 791"/>
                <a:gd name="T6" fmla="*/ 16 w 1769"/>
                <a:gd name="T7" fmla="*/ 4 h 791"/>
                <a:gd name="T8" fmla="*/ 18 w 1769"/>
                <a:gd name="T9" fmla="*/ 5 h 791"/>
                <a:gd name="T10" fmla="*/ 17 w 1769"/>
                <a:gd name="T11" fmla="*/ 7 h 791"/>
                <a:gd name="T12" fmla="*/ 16 w 1769"/>
                <a:gd name="T13" fmla="*/ 6 h 791"/>
                <a:gd name="T14" fmla="*/ 14 w 1769"/>
                <a:gd name="T15" fmla="*/ 4 h 791"/>
                <a:gd name="T16" fmla="*/ 11 w 1769"/>
                <a:gd name="T17" fmla="*/ 3 h 791"/>
                <a:gd name="T18" fmla="*/ 6 w 1769"/>
                <a:gd name="T19" fmla="*/ 1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17" name="Freeform 141"/>
            <p:cNvSpPr>
              <a:spLocks/>
            </p:cNvSpPr>
            <p:nvPr/>
          </p:nvSpPr>
          <p:spPr bwMode="hidden">
            <a:xfrm rot="-3857755">
              <a:off x="3715" y="678"/>
              <a:ext cx="343" cy="60"/>
            </a:xfrm>
            <a:custGeom>
              <a:avLst/>
              <a:gdLst>
                <a:gd name="T0" fmla="*/ 0 w 2736"/>
                <a:gd name="T1" fmla="*/ 7 h 504"/>
                <a:gd name="T2" fmla="*/ 14 w 2736"/>
                <a:gd name="T3" fmla="*/ 2 h 504"/>
                <a:gd name="T4" fmla="*/ 28 w 2736"/>
                <a:gd name="T5" fmla="*/ 0 h 504"/>
                <a:gd name="T6" fmla="*/ 43 w 2736"/>
                <a:gd name="T7" fmla="*/ 0 h 504"/>
                <a:gd name="T8" fmla="*/ 43 w 2736"/>
                <a:gd name="T9" fmla="*/ 1 h 504"/>
                <a:gd name="T10" fmla="*/ 28 w 2736"/>
                <a:gd name="T11" fmla="*/ 1 h 504"/>
                <a:gd name="T12" fmla="*/ 10 w 2736"/>
                <a:gd name="T13" fmla="*/ 4 h 504"/>
                <a:gd name="T14" fmla="*/ 0 w 2736"/>
                <a:gd name="T15" fmla="*/ 7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18" name="Freeform 142"/>
            <p:cNvSpPr>
              <a:spLocks/>
            </p:cNvSpPr>
            <p:nvPr/>
          </p:nvSpPr>
          <p:spPr bwMode="hidden">
            <a:xfrm rot="-3857755">
              <a:off x="3926" y="433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5 w 1769"/>
                <a:gd name="T3" fmla="*/ 1 h 791"/>
                <a:gd name="T4" fmla="*/ 12 w 1769"/>
                <a:gd name="T5" fmla="*/ 3 h 791"/>
                <a:gd name="T6" fmla="*/ 17 w 1769"/>
                <a:gd name="T7" fmla="*/ 6 h 791"/>
                <a:gd name="T8" fmla="*/ 19 w 1769"/>
                <a:gd name="T9" fmla="*/ 8 h 791"/>
                <a:gd name="T10" fmla="*/ 18 w 1769"/>
                <a:gd name="T11" fmla="*/ 11 h 791"/>
                <a:gd name="T12" fmla="*/ 17 w 1769"/>
                <a:gd name="T13" fmla="*/ 9 h 791"/>
                <a:gd name="T14" fmla="*/ 15 w 1769"/>
                <a:gd name="T15" fmla="*/ 6 h 791"/>
                <a:gd name="T16" fmla="*/ 12 w 1769"/>
                <a:gd name="T17" fmla="*/ 4 h 791"/>
                <a:gd name="T18" fmla="*/ 6 w 1769"/>
                <a:gd name="T19" fmla="*/ 2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19" name="Freeform 143"/>
            <p:cNvSpPr>
              <a:spLocks/>
            </p:cNvSpPr>
            <p:nvPr/>
          </p:nvSpPr>
          <p:spPr bwMode="hidden">
            <a:xfrm rot="-2777260">
              <a:off x="3758" y="671"/>
              <a:ext cx="373" cy="87"/>
            </a:xfrm>
            <a:custGeom>
              <a:avLst/>
              <a:gdLst>
                <a:gd name="T0" fmla="*/ 0 w 2736"/>
                <a:gd name="T1" fmla="*/ 15 h 504"/>
                <a:gd name="T2" fmla="*/ 16 w 2736"/>
                <a:gd name="T3" fmla="*/ 5 h 504"/>
                <a:gd name="T4" fmla="*/ 33 w 2736"/>
                <a:gd name="T5" fmla="*/ 1 h 504"/>
                <a:gd name="T6" fmla="*/ 51 w 2736"/>
                <a:gd name="T7" fmla="*/ 1 h 504"/>
                <a:gd name="T8" fmla="*/ 51 w 2736"/>
                <a:gd name="T9" fmla="*/ 3 h 504"/>
                <a:gd name="T10" fmla="*/ 33 w 2736"/>
                <a:gd name="T11" fmla="*/ 3 h 504"/>
                <a:gd name="T12" fmla="*/ 12 w 2736"/>
                <a:gd name="T13" fmla="*/ 9 h 504"/>
                <a:gd name="T14" fmla="*/ 0 w 2736"/>
                <a:gd name="T15" fmla="*/ 15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20" name="Freeform 144"/>
            <p:cNvSpPr>
              <a:spLocks/>
            </p:cNvSpPr>
            <p:nvPr/>
          </p:nvSpPr>
          <p:spPr bwMode="hidden">
            <a:xfrm rot="-2777260">
              <a:off x="4061" y="460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6 w 1769"/>
                <a:gd name="T3" fmla="*/ 2 h 791"/>
                <a:gd name="T4" fmla="*/ 15 w 1769"/>
                <a:gd name="T5" fmla="*/ 6 h 791"/>
                <a:gd name="T6" fmla="*/ 21 w 1769"/>
                <a:gd name="T7" fmla="*/ 13 h 791"/>
                <a:gd name="T8" fmla="*/ 22 w 1769"/>
                <a:gd name="T9" fmla="*/ 18 h 791"/>
                <a:gd name="T10" fmla="*/ 22 w 1769"/>
                <a:gd name="T11" fmla="*/ 23 h 791"/>
                <a:gd name="T12" fmla="*/ 20 w 1769"/>
                <a:gd name="T13" fmla="*/ 19 h 791"/>
                <a:gd name="T14" fmla="*/ 18 w 1769"/>
                <a:gd name="T15" fmla="*/ 13 h 791"/>
                <a:gd name="T16" fmla="*/ 14 w 1769"/>
                <a:gd name="T17" fmla="*/ 9 h 791"/>
                <a:gd name="T18" fmla="*/ 7 w 1769"/>
                <a:gd name="T19" fmla="*/ 4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21" name="Freeform 145"/>
            <p:cNvSpPr>
              <a:spLocks/>
            </p:cNvSpPr>
            <p:nvPr/>
          </p:nvSpPr>
          <p:spPr bwMode="hidden">
            <a:xfrm rot="-4903748">
              <a:off x="3695" y="685"/>
              <a:ext cx="308" cy="28"/>
            </a:xfrm>
            <a:custGeom>
              <a:avLst/>
              <a:gdLst>
                <a:gd name="T0" fmla="*/ 0 w 2736"/>
                <a:gd name="T1" fmla="*/ 2 h 504"/>
                <a:gd name="T2" fmla="*/ 11 w 2736"/>
                <a:gd name="T3" fmla="*/ 1 h 504"/>
                <a:gd name="T4" fmla="*/ 23 w 2736"/>
                <a:gd name="T5" fmla="*/ 0 h 504"/>
                <a:gd name="T6" fmla="*/ 35 w 2736"/>
                <a:gd name="T7" fmla="*/ 0 h 504"/>
                <a:gd name="T8" fmla="*/ 34 w 2736"/>
                <a:gd name="T9" fmla="*/ 0 h 504"/>
                <a:gd name="T10" fmla="*/ 22 w 2736"/>
                <a:gd name="T11" fmla="*/ 0 h 504"/>
                <a:gd name="T12" fmla="*/ 8 w 2736"/>
                <a:gd name="T13" fmla="*/ 1 h 504"/>
                <a:gd name="T14" fmla="*/ 0 w 2736"/>
                <a:gd name="T15" fmla="*/ 2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22" name="Freeform 146"/>
            <p:cNvSpPr>
              <a:spLocks/>
            </p:cNvSpPr>
            <p:nvPr/>
          </p:nvSpPr>
          <p:spPr bwMode="hidden">
            <a:xfrm rot="-4903748">
              <a:off x="3809" y="447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4 w 1769"/>
                <a:gd name="T3" fmla="*/ 0 h 791"/>
                <a:gd name="T4" fmla="*/ 10 w 1769"/>
                <a:gd name="T5" fmla="*/ 1 h 791"/>
                <a:gd name="T6" fmla="*/ 14 w 1769"/>
                <a:gd name="T7" fmla="*/ 1 h 791"/>
                <a:gd name="T8" fmla="*/ 15 w 1769"/>
                <a:gd name="T9" fmla="*/ 2 h 791"/>
                <a:gd name="T10" fmla="*/ 15 w 1769"/>
                <a:gd name="T11" fmla="*/ 2 h 791"/>
                <a:gd name="T12" fmla="*/ 14 w 1769"/>
                <a:gd name="T13" fmla="*/ 2 h 791"/>
                <a:gd name="T14" fmla="*/ 12 w 1769"/>
                <a:gd name="T15" fmla="*/ 1 h 791"/>
                <a:gd name="T16" fmla="*/ 10 w 1769"/>
                <a:gd name="T17" fmla="*/ 1 h 791"/>
                <a:gd name="T18" fmla="*/ 5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23" name="Freeform 147"/>
            <p:cNvSpPr>
              <a:spLocks/>
            </p:cNvSpPr>
            <p:nvPr/>
          </p:nvSpPr>
          <p:spPr bwMode="hidden">
            <a:xfrm rot="18335692" flipH="1">
              <a:off x="3278" y="1175"/>
              <a:ext cx="557" cy="101"/>
            </a:xfrm>
            <a:custGeom>
              <a:avLst/>
              <a:gdLst>
                <a:gd name="T0" fmla="*/ 0 w 2736"/>
                <a:gd name="T1" fmla="*/ 20 h 504"/>
                <a:gd name="T2" fmla="*/ 36 w 2736"/>
                <a:gd name="T3" fmla="*/ 7 h 504"/>
                <a:gd name="T4" fmla="*/ 74 w 2736"/>
                <a:gd name="T5" fmla="*/ 1 h 504"/>
                <a:gd name="T6" fmla="*/ 113 w 2736"/>
                <a:gd name="T7" fmla="*/ 1 h 504"/>
                <a:gd name="T8" fmla="*/ 113 w 2736"/>
                <a:gd name="T9" fmla="*/ 4 h 504"/>
                <a:gd name="T10" fmla="*/ 73 w 2736"/>
                <a:gd name="T11" fmla="*/ 4 h 504"/>
                <a:gd name="T12" fmla="*/ 27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24" name="Freeform 148"/>
            <p:cNvSpPr>
              <a:spLocks/>
            </p:cNvSpPr>
            <p:nvPr/>
          </p:nvSpPr>
          <p:spPr bwMode="hidden">
            <a:xfrm rot="18335692" flipH="1">
              <a:off x="3186" y="1510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3 w 1769"/>
                <a:gd name="T5" fmla="*/ 8 h 791"/>
                <a:gd name="T6" fmla="*/ 46 w 1769"/>
                <a:gd name="T7" fmla="*/ 17 h 791"/>
                <a:gd name="T8" fmla="*/ 50 w 1769"/>
                <a:gd name="T9" fmla="*/ 24 h 791"/>
                <a:gd name="T10" fmla="*/ 48 w 1769"/>
                <a:gd name="T11" fmla="*/ 31 h 791"/>
                <a:gd name="T12" fmla="*/ 45 w 1769"/>
                <a:gd name="T13" fmla="*/ 25 h 791"/>
                <a:gd name="T14" fmla="*/ 40 w 1769"/>
                <a:gd name="T15" fmla="*/ 18 h 791"/>
                <a:gd name="T16" fmla="*/ 32 w 1769"/>
                <a:gd name="T17" fmla="*/ 12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25" name="Freeform 149"/>
            <p:cNvSpPr>
              <a:spLocks/>
            </p:cNvSpPr>
            <p:nvPr/>
          </p:nvSpPr>
          <p:spPr bwMode="hidden">
            <a:xfrm rot="17542885" flipH="1">
              <a:off x="3362" y="1208"/>
              <a:ext cx="515" cy="101"/>
            </a:xfrm>
            <a:custGeom>
              <a:avLst/>
              <a:gdLst>
                <a:gd name="T0" fmla="*/ 0 w 2736"/>
                <a:gd name="T1" fmla="*/ 20 h 504"/>
                <a:gd name="T2" fmla="*/ 31 w 2736"/>
                <a:gd name="T3" fmla="*/ 7 h 504"/>
                <a:gd name="T4" fmla="*/ 63 w 2736"/>
                <a:gd name="T5" fmla="*/ 1 h 504"/>
                <a:gd name="T6" fmla="*/ 97 w 2736"/>
                <a:gd name="T7" fmla="*/ 1 h 504"/>
                <a:gd name="T8" fmla="*/ 96 w 2736"/>
                <a:gd name="T9" fmla="*/ 4 h 504"/>
                <a:gd name="T10" fmla="*/ 62 w 2736"/>
                <a:gd name="T11" fmla="*/ 4 h 504"/>
                <a:gd name="T12" fmla="*/ 23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26" name="Freeform 150"/>
            <p:cNvSpPr>
              <a:spLocks/>
            </p:cNvSpPr>
            <p:nvPr/>
          </p:nvSpPr>
          <p:spPr bwMode="hidden">
            <a:xfrm rot="17542885" flipH="1">
              <a:off x="3364" y="1550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12 w 1769"/>
                <a:gd name="T3" fmla="*/ 2 h 791"/>
                <a:gd name="T4" fmla="*/ 28 w 1769"/>
                <a:gd name="T5" fmla="*/ 8 h 791"/>
                <a:gd name="T6" fmla="*/ 39 w 1769"/>
                <a:gd name="T7" fmla="*/ 17 h 791"/>
                <a:gd name="T8" fmla="*/ 43 w 1769"/>
                <a:gd name="T9" fmla="*/ 24 h 791"/>
                <a:gd name="T10" fmla="*/ 41 w 1769"/>
                <a:gd name="T11" fmla="*/ 31 h 791"/>
                <a:gd name="T12" fmla="*/ 39 w 1769"/>
                <a:gd name="T13" fmla="*/ 25 h 791"/>
                <a:gd name="T14" fmla="*/ 34 w 1769"/>
                <a:gd name="T15" fmla="*/ 18 h 791"/>
                <a:gd name="T16" fmla="*/ 27 w 1769"/>
                <a:gd name="T17" fmla="*/ 12 h 791"/>
                <a:gd name="T18" fmla="*/ 14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27" name="Freeform 151"/>
            <p:cNvSpPr>
              <a:spLocks/>
            </p:cNvSpPr>
            <p:nvPr/>
          </p:nvSpPr>
          <p:spPr bwMode="hidden">
            <a:xfrm rot="16870650" flipH="1">
              <a:off x="3452" y="1220"/>
              <a:ext cx="495" cy="91"/>
            </a:xfrm>
            <a:custGeom>
              <a:avLst/>
              <a:gdLst>
                <a:gd name="T0" fmla="*/ 0 w 2736"/>
                <a:gd name="T1" fmla="*/ 16 h 504"/>
                <a:gd name="T2" fmla="*/ 28 w 2736"/>
                <a:gd name="T3" fmla="*/ 5 h 504"/>
                <a:gd name="T4" fmla="*/ 58 w 2736"/>
                <a:gd name="T5" fmla="*/ 1 h 504"/>
                <a:gd name="T6" fmla="*/ 90 w 2736"/>
                <a:gd name="T7" fmla="*/ 1 h 504"/>
                <a:gd name="T8" fmla="*/ 89 w 2736"/>
                <a:gd name="T9" fmla="*/ 3 h 504"/>
                <a:gd name="T10" fmla="*/ 58 w 2736"/>
                <a:gd name="T11" fmla="*/ 3 h 504"/>
                <a:gd name="T12" fmla="*/ 21 w 2736"/>
                <a:gd name="T13" fmla="*/ 10 h 504"/>
                <a:gd name="T14" fmla="*/ 0 w 2736"/>
                <a:gd name="T15" fmla="*/ 16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28" name="Freeform 152"/>
            <p:cNvSpPr>
              <a:spLocks/>
            </p:cNvSpPr>
            <p:nvPr/>
          </p:nvSpPr>
          <p:spPr bwMode="hidden">
            <a:xfrm rot="16870650" flipH="1">
              <a:off x="3525" y="1567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11 w 1769"/>
                <a:gd name="T3" fmla="*/ 2 h 791"/>
                <a:gd name="T4" fmla="*/ 26 w 1769"/>
                <a:gd name="T5" fmla="*/ 6 h 791"/>
                <a:gd name="T6" fmla="*/ 36 w 1769"/>
                <a:gd name="T7" fmla="*/ 14 h 791"/>
                <a:gd name="T8" fmla="*/ 39 w 1769"/>
                <a:gd name="T9" fmla="*/ 20 h 791"/>
                <a:gd name="T10" fmla="*/ 38 w 1769"/>
                <a:gd name="T11" fmla="*/ 25 h 791"/>
                <a:gd name="T12" fmla="*/ 36 w 1769"/>
                <a:gd name="T13" fmla="*/ 20 h 791"/>
                <a:gd name="T14" fmla="*/ 31 w 1769"/>
                <a:gd name="T15" fmla="*/ 15 h 791"/>
                <a:gd name="T16" fmla="*/ 25 w 1769"/>
                <a:gd name="T17" fmla="*/ 10 h 791"/>
                <a:gd name="T18" fmla="*/ 13 w 1769"/>
                <a:gd name="T19" fmla="*/ 5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29" name="Freeform 153"/>
            <p:cNvSpPr>
              <a:spLocks/>
            </p:cNvSpPr>
            <p:nvPr/>
          </p:nvSpPr>
          <p:spPr bwMode="hidden">
            <a:xfrm rot="3144576">
              <a:off x="3801" y="1158"/>
              <a:ext cx="557" cy="101"/>
            </a:xfrm>
            <a:custGeom>
              <a:avLst/>
              <a:gdLst>
                <a:gd name="T0" fmla="*/ 0 w 2736"/>
                <a:gd name="T1" fmla="*/ 20 h 504"/>
                <a:gd name="T2" fmla="*/ 36 w 2736"/>
                <a:gd name="T3" fmla="*/ 7 h 504"/>
                <a:gd name="T4" fmla="*/ 74 w 2736"/>
                <a:gd name="T5" fmla="*/ 1 h 504"/>
                <a:gd name="T6" fmla="*/ 113 w 2736"/>
                <a:gd name="T7" fmla="*/ 1 h 504"/>
                <a:gd name="T8" fmla="*/ 113 w 2736"/>
                <a:gd name="T9" fmla="*/ 4 h 504"/>
                <a:gd name="T10" fmla="*/ 73 w 2736"/>
                <a:gd name="T11" fmla="*/ 4 h 504"/>
                <a:gd name="T12" fmla="*/ 27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30" name="Freeform 154"/>
            <p:cNvSpPr>
              <a:spLocks/>
            </p:cNvSpPr>
            <p:nvPr/>
          </p:nvSpPr>
          <p:spPr bwMode="hidden">
            <a:xfrm rot="3144576">
              <a:off x="4165" y="1485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3 w 1769"/>
                <a:gd name="T5" fmla="*/ 8 h 791"/>
                <a:gd name="T6" fmla="*/ 46 w 1769"/>
                <a:gd name="T7" fmla="*/ 17 h 791"/>
                <a:gd name="T8" fmla="*/ 50 w 1769"/>
                <a:gd name="T9" fmla="*/ 25 h 791"/>
                <a:gd name="T10" fmla="*/ 48 w 1769"/>
                <a:gd name="T11" fmla="*/ 32 h 791"/>
                <a:gd name="T12" fmla="*/ 45 w 1769"/>
                <a:gd name="T13" fmla="*/ 26 h 791"/>
                <a:gd name="T14" fmla="*/ 40 w 1769"/>
                <a:gd name="T15" fmla="*/ 18 h 791"/>
                <a:gd name="T16" fmla="*/ 32 w 1769"/>
                <a:gd name="T17" fmla="*/ 12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31" name="Freeform 155"/>
            <p:cNvSpPr>
              <a:spLocks/>
            </p:cNvSpPr>
            <p:nvPr/>
          </p:nvSpPr>
          <p:spPr bwMode="hidden">
            <a:xfrm rot="3745735">
              <a:off x="3762" y="1196"/>
              <a:ext cx="533" cy="97"/>
            </a:xfrm>
            <a:custGeom>
              <a:avLst/>
              <a:gdLst>
                <a:gd name="T0" fmla="*/ 0 w 2736"/>
                <a:gd name="T1" fmla="*/ 19 h 504"/>
                <a:gd name="T2" fmla="*/ 33 w 2736"/>
                <a:gd name="T3" fmla="*/ 6 h 504"/>
                <a:gd name="T4" fmla="*/ 67 w 2736"/>
                <a:gd name="T5" fmla="*/ 1 h 504"/>
                <a:gd name="T6" fmla="*/ 104 w 2736"/>
                <a:gd name="T7" fmla="*/ 1 h 504"/>
                <a:gd name="T8" fmla="*/ 103 w 2736"/>
                <a:gd name="T9" fmla="*/ 4 h 504"/>
                <a:gd name="T10" fmla="*/ 67 w 2736"/>
                <a:gd name="T11" fmla="*/ 4 h 504"/>
                <a:gd name="T12" fmla="*/ 25 w 2736"/>
                <a:gd name="T13" fmla="*/ 11 h 504"/>
                <a:gd name="T14" fmla="*/ 0 w 2736"/>
                <a:gd name="T15" fmla="*/ 1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32" name="Freeform 156"/>
            <p:cNvSpPr>
              <a:spLocks/>
            </p:cNvSpPr>
            <p:nvPr/>
          </p:nvSpPr>
          <p:spPr bwMode="hidden">
            <a:xfrm rot="3745735">
              <a:off x="4047" y="1543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13 w 1769"/>
                <a:gd name="T3" fmla="*/ 2 h 791"/>
                <a:gd name="T4" fmla="*/ 30 w 1769"/>
                <a:gd name="T5" fmla="*/ 7 h 791"/>
                <a:gd name="T6" fmla="*/ 42 w 1769"/>
                <a:gd name="T7" fmla="*/ 16 h 791"/>
                <a:gd name="T8" fmla="*/ 46 w 1769"/>
                <a:gd name="T9" fmla="*/ 22 h 791"/>
                <a:gd name="T10" fmla="*/ 44 w 1769"/>
                <a:gd name="T11" fmla="*/ 29 h 791"/>
                <a:gd name="T12" fmla="*/ 42 w 1769"/>
                <a:gd name="T13" fmla="*/ 23 h 791"/>
                <a:gd name="T14" fmla="*/ 36 w 1769"/>
                <a:gd name="T15" fmla="*/ 17 h 791"/>
                <a:gd name="T16" fmla="*/ 29 w 1769"/>
                <a:gd name="T17" fmla="*/ 11 h 791"/>
                <a:gd name="T18" fmla="*/ 15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33" name="Freeform 157"/>
            <p:cNvSpPr>
              <a:spLocks/>
            </p:cNvSpPr>
            <p:nvPr/>
          </p:nvSpPr>
          <p:spPr bwMode="hidden">
            <a:xfrm rot="4286818">
              <a:off x="3705" y="1235"/>
              <a:ext cx="517" cy="79"/>
            </a:xfrm>
            <a:custGeom>
              <a:avLst/>
              <a:gdLst>
                <a:gd name="T0" fmla="*/ 0 w 2736"/>
                <a:gd name="T1" fmla="*/ 12 h 504"/>
                <a:gd name="T2" fmla="*/ 31 w 2736"/>
                <a:gd name="T3" fmla="*/ 4 h 504"/>
                <a:gd name="T4" fmla="*/ 63 w 2736"/>
                <a:gd name="T5" fmla="*/ 1 h 504"/>
                <a:gd name="T6" fmla="*/ 98 w 2736"/>
                <a:gd name="T7" fmla="*/ 1 h 504"/>
                <a:gd name="T8" fmla="*/ 97 w 2736"/>
                <a:gd name="T9" fmla="*/ 3 h 504"/>
                <a:gd name="T10" fmla="*/ 63 w 2736"/>
                <a:gd name="T11" fmla="*/ 3 h 504"/>
                <a:gd name="T12" fmla="*/ 23 w 2736"/>
                <a:gd name="T13" fmla="*/ 7 h 504"/>
                <a:gd name="T14" fmla="*/ 0 w 2736"/>
                <a:gd name="T15" fmla="*/ 12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34" name="Freeform 158"/>
            <p:cNvSpPr>
              <a:spLocks/>
            </p:cNvSpPr>
            <p:nvPr/>
          </p:nvSpPr>
          <p:spPr bwMode="hidden">
            <a:xfrm rot="4286818">
              <a:off x="3923" y="1585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12 w 1769"/>
                <a:gd name="T3" fmla="*/ 1 h 791"/>
                <a:gd name="T4" fmla="*/ 29 w 1769"/>
                <a:gd name="T5" fmla="*/ 5 h 791"/>
                <a:gd name="T6" fmla="*/ 40 w 1769"/>
                <a:gd name="T7" fmla="*/ 11 h 791"/>
                <a:gd name="T8" fmla="*/ 43 w 1769"/>
                <a:gd name="T9" fmla="*/ 15 h 791"/>
                <a:gd name="T10" fmla="*/ 42 w 1769"/>
                <a:gd name="T11" fmla="*/ 20 h 791"/>
                <a:gd name="T12" fmla="*/ 39 w 1769"/>
                <a:gd name="T13" fmla="*/ 16 h 791"/>
                <a:gd name="T14" fmla="*/ 34 w 1769"/>
                <a:gd name="T15" fmla="*/ 11 h 791"/>
                <a:gd name="T16" fmla="*/ 27 w 1769"/>
                <a:gd name="T17" fmla="*/ 7 h 791"/>
                <a:gd name="T18" fmla="*/ 14 w 1769"/>
                <a:gd name="T19" fmla="*/ 4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35" name="Freeform 159"/>
            <p:cNvSpPr>
              <a:spLocks/>
            </p:cNvSpPr>
            <p:nvPr/>
          </p:nvSpPr>
          <p:spPr bwMode="hidden">
            <a:xfrm rot="4898956">
              <a:off x="3665" y="1252"/>
              <a:ext cx="475" cy="80"/>
            </a:xfrm>
            <a:custGeom>
              <a:avLst/>
              <a:gdLst>
                <a:gd name="T0" fmla="*/ 0 w 2736"/>
                <a:gd name="T1" fmla="*/ 13 h 504"/>
                <a:gd name="T2" fmla="*/ 26 w 2736"/>
                <a:gd name="T3" fmla="*/ 4 h 504"/>
                <a:gd name="T4" fmla="*/ 53 w 2736"/>
                <a:gd name="T5" fmla="*/ 1 h 504"/>
                <a:gd name="T6" fmla="*/ 82 w 2736"/>
                <a:gd name="T7" fmla="*/ 1 h 504"/>
                <a:gd name="T8" fmla="*/ 82 w 2736"/>
                <a:gd name="T9" fmla="*/ 3 h 504"/>
                <a:gd name="T10" fmla="*/ 53 w 2736"/>
                <a:gd name="T11" fmla="*/ 3 h 504"/>
                <a:gd name="T12" fmla="*/ 20 w 2736"/>
                <a:gd name="T13" fmla="*/ 7 h 504"/>
                <a:gd name="T14" fmla="*/ 0 w 2736"/>
                <a:gd name="T15" fmla="*/ 13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36" name="Freeform 160"/>
            <p:cNvSpPr>
              <a:spLocks/>
            </p:cNvSpPr>
            <p:nvPr/>
          </p:nvSpPr>
          <p:spPr bwMode="hidden">
            <a:xfrm rot="4898956">
              <a:off x="3804" y="1581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10 w 1769"/>
                <a:gd name="T3" fmla="*/ 1 h 791"/>
                <a:gd name="T4" fmla="*/ 24 w 1769"/>
                <a:gd name="T5" fmla="*/ 5 h 791"/>
                <a:gd name="T6" fmla="*/ 33 w 1769"/>
                <a:gd name="T7" fmla="*/ 11 h 791"/>
                <a:gd name="T8" fmla="*/ 36 w 1769"/>
                <a:gd name="T9" fmla="*/ 15 h 791"/>
                <a:gd name="T10" fmla="*/ 35 w 1769"/>
                <a:gd name="T11" fmla="*/ 20 h 791"/>
                <a:gd name="T12" fmla="*/ 33 w 1769"/>
                <a:gd name="T13" fmla="*/ 16 h 791"/>
                <a:gd name="T14" fmla="*/ 29 w 1769"/>
                <a:gd name="T15" fmla="*/ 11 h 791"/>
                <a:gd name="T16" fmla="*/ 23 w 1769"/>
                <a:gd name="T17" fmla="*/ 7 h 791"/>
                <a:gd name="T18" fmla="*/ 12 w 1769"/>
                <a:gd name="T19" fmla="*/ 4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37" name="Freeform 161"/>
            <p:cNvSpPr>
              <a:spLocks/>
            </p:cNvSpPr>
            <p:nvPr/>
          </p:nvSpPr>
          <p:spPr bwMode="hidden">
            <a:xfrm rot="5755659">
              <a:off x="3570" y="1267"/>
              <a:ext cx="464" cy="60"/>
            </a:xfrm>
            <a:custGeom>
              <a:avLst/>
              <a:gdLst>
                <a:gd name="T0" fmla="*/ 0 w 2736"/>
                <a:gd name="T1" fmla="*/ 7 h 504"/>
                <a:gd name="T2" fmla="*/ 25 w 2736"/>
                <a:gd name="T3" fmla="*/ 2 h 504"/>
                <a:gd name="T4" fmla="*/ 51 w 2736"/>
                <a:gd name="T5" fmla="*/ 0 h 504"/>
                <a:gd name="T6" fmla="*/ 79 w 2736"/>
                <a:gd name="T7" fmla="*/ 0 h 504"/>
                <a:gd name="T8" fmla="*/ 78 w 2736"/>
                <a:gd name="T9" fmla="*/ 1 h 504"/>
                <a:gd name="T10" fmla="*/ 51 w 2736"/>
                <a:gd name="T11" fmla="*/ 1 h 504"/>
                <a:gd name="T12" fmla="*/ 19 w 2736"/>
                <a:gd name="T13" fmla="*/ 4 h 504"/>
                <a:gd name="T14" fmla="*/ 0 w 2736"/>
                <a:gd name="T15" fmla="*/ 7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38" name="Freeform 162"/>
            <p:cNvSpPr>
              <a:spLocks/>
            </p:cNvSpPr>
            <p:nvPr/>
          </p:nvSpPr>
          <p:spPr bwMode="hidden">
            <a:xfrm rot="5755659">
              <a:off x="3618" y="1599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10 w 1769"/>
                <a:gd name="T3" fmla="*/ 1 h 791"/>
                <a:gd name="T4" fmla="*/ 23 w 1769"/>
                <a:gd name="T5" fmla="*/ 3 h 791"/>
                <a:gd name="T6" fmla="*/ 32 w 1769"/>
                <a:gd name="T7" fmla="*/ 6 h 791"/>
                <a:gd name="T8" fmla="*/ 35 w 1769"/>
                <a:gd name="T9" fmla="*/ 9 h 791"/>
                <a:gd name="T10" fmla="*/ 34 w 1769"/>
                <a:gd name="T11" fmla="*/ 11 h 791"/>
                <a:gd name="T12" fmla="*/ 32 w 1769"/>
                <a:gd name="T13" fmla="*/ 9 h 791"/>
                <a:gd name="T14" fmla="*/ 28 w 1769"/>
                <a:gd name="T15" fmla="*/ 7 h 791"/>
                <a:gd name="T16" fmla="*/ 22 w 1769"/>
                <a:gd name="T17" fmla="*/ 4 h 791"/>
                <a:gd name="T18" fmla="*/ 12 w 1769"/>
                <a:gd name="T19" fmla="*/ 2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39" name="Freeform 163"/>
            <p:cNvSpPr>
              <a:spLocks/>
            </p:cNvSpPr>
            <p:nvPr/>
          </p:nvSpPr>
          <p:spPr bwMode="hidden">
            <a:xfrm flipH="1">
              <a:off x="3553" y="1154"/>
              <a:ext cx="157" cy="478"/>
            </a:xfrm>
            <a:custGeom>
              <a:avLst/>
              <a:gdLst>
                <a:gd name="T0" fmla="*/ 0 w 776"/>
                <a:gd name="T1" fmla="*/ 3 h 2368"/>
                <a:gd name="T2" fmla="*/ 10 w 776"/>
                <a:gd name="T3" fmla="*/ 1 h 2368"/>
                <a:gd name="T4" fmla="*/ 4 w 776"/>
                <a:gd name="T5" fmla="*/ 6 h 2368"/>
                <a:gd name="T6" fmla="*/ 14 w 776"/>
                <a:gd name="T7" fmla="*/ 6 h 2368"/>
                <a:gd name="T8" fmla="*/ 8 w 776"/>
                <a:gd name="T9" fmla="*/ 12 h 2368"/>
                <a:gd name="T10" fmla="*/ 16 w 776"/>
                <a:gd name="T11" fmla="*/ 14 h 2368"/>
                <a:gd name="T12" fmla="*/ 12 w 776"/>
                <a:gd name="T13" fmla="*/ 18 h 2368"/>
                <a:gd name="T14" fmla="*/ 20 w 776"/>
                <a:gd name="T15" fmla="*/ 20 h 2368"/>
                <a:gd name="T16" fmla="*/ 16 w 776"/>
                <a:gd name="T17" fmla="*/ 24 h 2368"/>
                <a:gd name="T18" fmla="*/ 22 w 776"/>
                <a:gd name="T19" fmla="*/ 26 h 2368"/>
                <a:gd name="T20" fmla="*/ 20 w 776"/>
                <a:gd name="T21" fmla="*/ 30 h 2368"/>
                <a:gd name="T22" fmla="*/ 24 w 776"/>
                <a:gd name="T23" fmla="*/ 34 h 2368"/>
                <a:gd name="T24" fmla="*/ 24 w 776"/>
                <a:gd name="T25" fmla="*/ 38 h 2368"/>
                <a:gd name="T26" fmla="*/ 28 w 776"/>
                <a:gd name="T27" fmla="*/ 44 h 2368"/>
                <a:gd name="T28" fmla="*/ 25 w 776"/>
                <a:gd name="T29" fmla="*/ 49 h 2368"/>
                <a:gd name="T30" fmla="*/ 30 w 776"/>
                <a:gd name="T31" fmla="*/ 53 h 2368"/>
                <a:gd name="T32" fmla="*/ 28 w 776"/>
                <a:gd name="T33" fmla="*/ 59 h 2368"/>
                <a:gd name="T34" fmla="*/ 30 w 776"/>
                <a:gd name="T35" fmla="*/ 65 h 2368"/>
                <a:gd name="T36" fmla="*/ 28 w 776"/>
                <a:gd name="T37" fmla="*/ 69 h 2368"/>
                <a:gd name="T38" fmla="*/ 31 w 776"/>
                <a:gd name="T39" fmla="*/ 75 h 2368"/>
                <a:gd name="T40" fmla="*/ 30 w 776"/>
                <a:gd name="T41" fmla="*/ 81 h 2368"/>
                <a:gd name="T42" fmla="*/ 31 w 776"/>
                <a:gd name="T43" fmla="*/ 89 h 2368"/>
                <a:gd name="T44" fmla="*/ 30 w 776"/>
                <a:gd name="T45" fmla="*/ 91 h 2368"/>
                <a:gd name="T46" fmla="*/ 31 w 776"/>
                <a:gd name="T47" fmla="*/ 96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40" name="Arc 164"/>
            <p:cNvSpPr>
              <a:spLocks/>
            </p:cNvSpPr>
            <p:nvPr/>
          </p:nvSpPr>
          <p:spPr bwMode="hidden">
            <a:xfrm flipH="1">
              <a:off x="3268" y="982"/>
              <a:ext cx="687" cy="745"/>
            </a:xfrm>
            <a:custGeom>
              <a:avLst/>
              <a:gdLst>
                <a:gd name="T0" fmla="*/ 6 w 21600"/>
                <a:gd name="T1" fmla="*/ 0 h 21602"/>
                <a:gd name="T2" fmla="*/ 22 w 21600"/>
                <a:gd name="T3" fmla="*/ 26 h 21602"/>
                <a:gd name="T4" fmla="*/ 0 w 21600"/>
                <a:gd name="T5" fmla="*/ 25 h 216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2" fill="none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</a:path>
                <a:path w="21600" h="21602" stroke="0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  <a:lnTo>
                    <a:pt x="0" y="20897"/>
                  </a:lnTo>
                  <a:lnTo>
                    <a:pt x="5466" y="0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41" name="Arc 165"/>
            <p:cNvSpPr>
              <a:spLocks/>
            </p:cNvSpPr>
            <p:nvPr/>
          </p:nvSpPr>
          <p:spPr bwMode="hidden">
            <a:xfrm flipV="1">
              <a:off x="3887" y="532"/>
              <a:ext cx="830" cy="661"/>
            </a:xfrm>
            <a:custGeom>
              <a:avLst/>
              <a:gdLst>
                <a:gd name="T0" fmla="*/ 19 w 36729"/>
                <a:gd name="T1" fmla="*/ 10 h 21600"/>
                <a:gd name="T2" fmla="*/ 0 w 36729"/>
                <a:gd name="T3" fmla="*/ 11 h 21600"/>
                <a:gd name="T4" fmla="*/ 9 w 3672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29" h="21600" fill="none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</a:path>
                <a:path w="36729" h="21600" stroke="0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  <a:lnTo>
                    <a:pt x="17826" y="0"/>
                  </a:lnTo>
                  <a:lnTo>
                    <a:pt x="36729" y="1045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42" name="Arc 166"/>
            <p:cNvSpPr>
              <a:spLocks/>
            </p:cNvSpPr>
            <p:nvPr/>
          </p:nvSpPr>
          <p:spPr bwMode="hidden">
            <a:xfrm flipH="1">
              <a:off x="3338" y="862"/>
              <a:ext cx="401" cy="769"/>
            </a:xfrm>
            <a:custGeom>
              <a:avLst/>
              <a:gdLst>
                <a:gd name="T0" fmla="*/ 0 w 28940"/>
                <a:gd name="T1" fmla="*/ 2 h 22305"/>
                <a:gd name="T2" fmla="*/ 6 w 28940"/>
                <a:gd name="T3" fmla="*/ 27 h 22305"/>
                <a:gd name="T4" fmla="*/ 1 w 28940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940" h="22305" fill="none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</a:path>
                <a:path w="28940" h="22305" stroke="0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  <a:lnTo>
                    <a:pt x="7340" y="21600"/>
                  </a:lnTo>
                  <a:lnTo>
                    <a:pt x="0" y="1285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43" name="Arc 167"/>
            <p:cNvSpPr>
              <a:spLocks/>
            </p:cNvSpPr>
            <p:nvPr/>
          </p:nvSpPr>
          <p:spPr bwMode="hidden">
            <a:xfrm flipH="1">
              <a:off x="3053" y="902"/>
              <a:ext cx="652" cy="768"/>
            </a:xfrm>
            <a:custGeom>
              <a:avLst/>
              <a:gdLst>
                <a:gd name="T0" fmla="*/ 0 w 30473"/>
                <a:gd name="T1" fmla="*/ 2 h 22305"/>
                <a:gd name="T2" fmla="*/ 14 w 30473"/>
                <a:gd name="T3" fmla="*/ 26 h 22305"/>
                <a:gd name="T4" fmla="*/ 4 w 30473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473" h="22305" fill="none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</a:path>
                <a:path w="30473" h="22305" stroke="0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  <a:lnTo>
                    <a:pt x="8873" y="21600"/>
                  </a:lnTo>
                  <a:lnTo>
                    <a:pt x="-1" y="1906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44" name="Arc 168"/>
            <p:cNvSpPr>
              <a:spLocks/>
            </p:cNvSpPr>
            <p:nvPr/>
          </p:nvSpPr>
          <p:spPr bwMode="hidden">
            <a:xfrm flipH="1">
              <a:off x="2996" y="762"/>
              <a:ext cx="768" cy="769"/>
            </a:xfrm>
            <a:custGeom>
              <a:avLst/>
              <a:gdLst>
                <a:gd name="T0" fmla="*/ 0 w 34455"/>
                <a:gd name="T1" fmla="*/ 5 h 22305"/>
                <a:gd name="T2" fmla="*/ 17 w 34455"/>
                <a:gd name="T3" fmla="*/ 27 h 22305"/>
                <a:gd name="T4" fmla="*/ 6 w 34455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455" h="22305" fill="none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</a:path>
                <a:path w="34455" h="22305" stroke="0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  <a:lnTo>
                    <a:pt x="12855" y="21600"/>
                  </a:lnTo>
                  <a:lnTo>
                    <a:pt x="0" y="424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45" name="Arc 169"/>
            <p:cNvSpPr>
              <a:spLocks/>
            </p:cNvSpPr>
            <p:nvPr/>
          </p:nvSpPr>
          <p:spPr bwMode="hidden">
            <a:xfrm>
              <a:off x="3846" y="870"/>
              <a:ext cx="123" cy="769"/>
            </a:xfrm>
            <a:custGeom>
              <a:avLst/>
              <a:gdLst>
                <a:gd name="T0" fmla="*/ 0 w 34812"/>
                <a:gd name="T1" fmla="*/ 5 h 22305"/>
                <a:gd name="T2" fmla="*/ 0 w 34812"/>
                <a:gd name="T3" fmla="*/ 27 h 22305"/>
                <a:gd name="T4" fmla="*/ 0 w 34812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46" name="Arc 170"/>
            <p:cNvSpPr>
              <a:spLocks/>
            </p:cNvSpPr>
            <p:nvPr/>
          </p:nvSpPr>
          <p:spPr bwMode="hidden">
            <a:xfrm>
              <a:off x="3879" y="866"/>
              <a:ext cx="324" cy="769"/>
            </a:xfrm>
            <a:custGeom>
              <a:avLst/>
              <a:gdLst>
                <a:gd name="T0" fmla="*/ 0 w 34812"/>
                <a:gd name="T1" fmla="*/ 5 h 22305"/>
                <a:gd name="T2" fmla="*/ 3 w 34812"/>
                <a:gd name="T3" fmla="*/ 27 h 22305"/>
                <a:gd name="T4" fmla="*/ 1 w 34812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47" name="Arc 171"/>
            <p:cNvSpPr>
              <a:spLocks/>
            </p:cNvSpPr>
            <p:nvPr/>
          </p:nvSpPr>
          <p:spPr bwMode="hidden">
            <a:xfrm>
              <a:off x="3907" y="766"/>
              <a:ext cx="461" cy="769"/>
            </a:xfrm>
            <a:custGeom>
              <a:avLst/>
              <a:gdLst>
                <a:gd name="T0" fmla="*/ 0 w 34812"/>
                <a:gd name="T1" fmla="*/ 5 h 22305"/>
                <a:gd name="T2" fmla="*/ 6 w 34812"/>
                <a:gd name="T3" fmla="*/ 27 h 22305"/>
                <a:gd name="T4" fmla="*/ 2 w 34812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48" name="Freeform 172"/>
            <p:cNvSpPr>
              <a:spLocks/>
            </p:cNvSpPr>
            <p:nvPr/>
          </p:nvSpPr>
          <p:spPr bwMode="hidden">
            <a:xfrm>
              <a:off x="3996" y="1236"/>
              <a:ext cx="156" cy="478"/>
            </a:xfrm>
            <a:custGeom>
              <a:avLst/>
              <a:gdLst>
                <a:gd name="T0" fmla="*/ 0 w 776"/>
                <a:gd name="T1" fmla="*/ 3 h 2368"/>
                <a:gd name="T2" fmla="*/ 10 w 776"/>
                <a:gd name="T3" fmla="*/ 1 h 2368"/>
                <a:gd name="T4" fmla="*/ 4 w 776"/>
                <a:gd name="T5" fmla="*/ 6 h 2368"/>
                <a:gd name="T6" fmla="*/ 14 w 776"/>
                <a:gd name="T7" fmla="*/ 6 h 2368"/>
                <a:gd name="T8" fmla="*/ 8 w 776"/>
                <a:gd name="T9" fmla="*/ 12 h 2368"/>
                <a:gd name="T10" fmla="*/ 15 w 776"/>
                <a:gd name="T11" fmla="*/ 14 h 2368"/>
                <a:gd name="T12" fmla="*/ 12 w 776"/>
                <a:gd name="T13" fmla="*/ 18 h 2368"/>
                <a:gd name="T14" fmla="*/ 19 w 776"/>
                <a:gd name="T15" fmla="*/ 20 h 2368"/>
                <a:gd name="T16" fmla="*/ 15 w 776"/>
                <a:gd name="T17" fmla="*/ 24 h 2368"/>
                <a:gd name="T18" fmla="*/ 21 w 776"/>
                <a:gd name="T19" fmla="*/ 26 h 2368"/>
                <a:gd name="T20" fmla="*/ 19 w 776"/>
                <a:gd name="T21" fmla="*/ 30 h 2368"/>
                <a:gd name="T22" fmla="*/ 23 w 776"/>
                <a:gd name="T23" fmla="*/ 34 h 2368"/>
                <a:gd name="T24" fmla="*/ 23 w 776"/>
                <a:gd name="T25" fmla="*/ 38 h 2368"/>
                <a:gd name="T26" fmla="*/ 27 w 776"/>
                <a:gd name="T27" fmla="*/ 44 h 2368"/>
                <a:gd name="T28" fmla="*/ 25 w 776"/>
                <a:gd name="T29" fmla="*/ 49 h 2368"/>
                <a:gd name="T30" fmla="*/ 29 w 776"/>
                <a:gd name="T31" fmla="*/ 53 h 2368"/>
                <a:gd name="T32" fmla="*/ 27 w 776"/>
                <a:gd name="T33" fmla="*/ 59 h 2368"/>
                <a:gd name="T34" fmla="*/ 29 w 776"/>
                <a:gd name="T35" fmla="*/ 65 h 2368"/>
                <a:gd name="T36" fmla="*/ 27 w 776"/>
                <a:gd name="T37" fmla="*/ 69 h 2368"/>
                <a:gd name="T38" fmla="*/ 31 w 776"/>
                <a:gd name="T39" fmla="*/ 75 h 2368"/>
                <a:gd name="T40" fmla="*/ 29 w 776"/>
                <a:gd name="T41" fmla="*/ 81 h 2368"/>
                <a:gd name="T42" fmla="*/ 31 w 776"/>
                <a:gd name="T43" fmla="*/ 89 h 2368"/>
                <a:gd name="T44" fmla="*/ 29 w 776"/>
                <a:gd name="T45" fmla="*/ 91 h 2368"/>
                <a:gd name="T46" fmla="*/ 31 w 776"/>
                <a:gd name="T47" fmla="*/ 96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49" name="Freeform 173"/>
            <p:cNvSpPr>
              <a:spLocks/>
            </p:cNvSpPr>
            <p:nvPr/>
          </p:nvSpPr>
          <p:spPr bwMode="hidden">
            <a:xfrm rot="19660755" flipV="1">
              <a:off x="3752" y="1079"/>
              <a:ext cx="142" cy="270"/>
            </a:xfrm>
            <a:custGeom>
              <a:avLst/>
              <a:gdLst>
                <a:gd name="T0" fmla="*/ 0 w 776"/>
                <a:gd name="T1" fmla="*/ 1 h 2368"/>
                <a:gd name="T2" fmla="*/ 8 w 776"/>
                <a:gd name="T3" fmla="*/ 0 h 2368"/>
                <a:gd name="T4" fmla="*/ 3 w 776"/>
                <a:gd name="T5" fmla="*/ 2 h 2368"/>
                <a:gd name="T6" fmla="*/ 11 w 776"/>
                <a:gd name="T7" fmla="*/ 2 h 2368"/>
                <a:gd name="T8" fmla="*/ 6 w 776"/>
                <a:gd name="T9" fmla="*/ 4 h 2368"/>
                <a:gd name="T10" fmla="*/ 13 w 776"/>
                <a:gd name="T11" fmla="*/ 5 h 2368"/>
                <a:gd name="T12" fmla="*/ 10 w 776"/>
                <a:gd name="T13" fmla="*/ 6 h 2368"/>
                <a:gd name="T14" fmla="*/ 16 w 776"/>
                <a:gd name="T15" fmla="*/ 6 h 2368"/>
                <a:gd name="T16" fmla="*/ 13 w 776"/>
                <a:gd name="T17" fmla="*/ 8 h 2368"/>
                <a:gd name="T18" fmla="*/ 18 w 776"/>
                <a:gd name="T19" fmla="*/ 8 h 2368"/>
                <a:gd name="T20" fmla="*/ 16 w 776"/>
                <a:gd name="T21" fmla="*/ 10 h 2368"/>
                <a:gd name="T22" fmla="*/ 19 w 776"/>
                <a:gd name="T23" fmla="*/ 11 h 2368"/>
                <a:gd name="T24" fmla="*/ 19 w 776"/>
                <a:gd name="T25" fmla="*/ 12 h 2368"/>
                <a:gd name="T26" fmla="*/ 23 w 776"/>
                <a:gd name="T27" fmla="*/ 14 h 2368"/>
                <a:gd name="T28" fmla="*/ 21 w 776"/>
                <a:gd name="T29" fmla="*/ 16 h 2368"/>
                <a:gd name="T30" fmla="*/ 24 w 776"/>
                <a:gd name="T31" fmla="*/ 17 h 2368"/>
                <a:gd name="T32" fmla="*/ 23 w 776"/>
                <a:gd name="T33" fmla="*/ 19 h 2368"/>
                <a:gd name="T34" fmla="*/ 24 w 776"/>
                <a:gd name="T35" fmla="*/ 21 h 2368"/>
                <a:gd name="T36" fmla="*/ 23 w 776"/>
                <a:gd name="T37" fmla="*/ 22 h 2368"/>
                <a:gd name="T38" fmla="*/ 26 w 776"/>
                <a:gd name="T39" fmla="*/ 24 h 2368"/>
                <a:gd name="T40" fmla="*/ 24 w 776"/>
                <a:gd name="T41" fmla="*/ 26 h 2368"/>
                <a:gd name="T42" fmla="*/ 26 w 776"/>
                <a:gd name="T43" fmla="*/ 28 h 2368"/>
                <a:gd name="T44" fmla="*/ 24 w 776"/>
                <a:gd name="T45" fmla="*/ 29 h 2368"/>
                <a:gd name="T46" fmla="*/ 26 w 776"/>
                <a:gd name="T47" fmla="*/ 31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50" name="Arc 174"/>
            <p:cNvSpPr>
              <a:spLocks/>
            </p:cNvSpPr>
            <p:nvPr/>
          </p:nvSpPr>
          <p:spPr bwMode="hidden">
            <a:xfrm flipH="1">
              <a:off x="2952" y="647"/>
              <a:ext cx="821" cy="769"/>
            </a:xfrm>
            <a:custGeom>
              <a:avLst/>
              <a:gdLst>
                <a:gd name="T0" fmla="*/ 0 w 36830"/>
                <a:gd name="T1" fmla="*/ 7 h 22305"/>
                <a:gd name="T2" fmla="*/ 18 w 36830"/>
                <a:gd name="T3" fmla="*/ 27 h 22305"/>
                <a:gd name="T4" fmla="*/ 8 w 36830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830" h="22305" fill="none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</a:path>
                <a:path w="36830" h="22305" stroke="0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  <a:lnTo>
                    <a:pt x="15230" y="21600"/>
                  </a:lnTo>
                  <a:lnTo>
                    <a:pt x="0" y="6283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51" name="Arc 175"/>
            <p:cNvSpPr>
              <a:spLocks/>
            </p:cNvSpPr>
            <p:nvPr/>
          </p:nvSpPr>
          <p:spPr bwMode="hidden">
            <a:xfrm flipH="1">
              <a:off x="3184" y="485"/>
              <a:ext cx="597" cy="745"/>
            </a:xfrm>
            <a:custGeom>
              <a:avLst/>
              <a:gdLst>
                <a:gd name="T0" fmla="*/ 0 w 31881"/>
                <a:gd name="T1" fmla="*/ 12 h 21600"/>
                <a:gd name="T2" fmla="*/ 11 w 31881"/>
                <a:gd name="T3" fmla="*/ 6 h 21600"/>
                <a:gd name="T4" fmla="*/ 6 w 31881"/>
                <a:gd name="T5" fmla="*/ 2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881" h="21600" fill="none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</a:path>
                <a:path w="31881" h="21600" stroke="0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  <a:lnTo>
                    <a:pt x="18231" y="21600"/>
                  </a:lnTo>
                  <a:lnTo>
                    <a:pt x="-1" y="10015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52" name="Arc 176"/>
            <p:cNvSpPr>
              <a:spLocks/>
            </p:cNvSpPr>
            <p:nvPr/>
          </p:nvSpPr>
          <p:spPr bwMode="hidden">
            <a:xfrm>
              <a:off x="3822" y="798"/>
              <a:ext cx="246" cy="745"/>
            </a:xfrm>
            <a:custGeom>
              <a:avLst/>
              <a:gdLst>
                <a:gd name="T0" fmla="*/ 0 w 31146"/>
                <a:gd name="T1" fmla="*/ 5 h 21600"/>
                <a:gd name="T2" fmla="*/ 2 w 31146"/>
                <a:gd name="T3" fmla="*/ 11 h 21600"/>
                <a:gd name="T4" fmla="*/ 1 w 31146"/>
                <a:gd name="T5" fmla="*/ 2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146" h="21600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</a:path>
                <a:path w="31146" h="21600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53" name="Freeform 177"/>
            <p:cNvSpPr>
              <a:spLocks/>
            </p:cNvSpPr>
            <p:nvPr/>
          </p:nvSpPr>
          <p:spPr bwMode="hidden">
            <a:xfrm flipH="1">
              <a:off x="3086" y="1193"/>
              <a:ext cx="351" cy="493"/>
            </a:xfrm>
            <a:custGeom>
              <a:avLst/>
              <a:gdLst>
                <a:gd name="T0" fmla="*/ 0 w 776"/>
                <a:gd name="T1" fmla="*/ 3 h 2368"/>
                <a:gd name="T2" fmla="*/ 49 w 776"/>
                <a:gd name="T3" fmla="*/ 1 h 2368"/>
                <a:gd name="T4" fmla="*/ 19 w 776"/>
                <a:gd name="T5" fmla="*/ 7 h 2368"/>
                <a:gd name="T6" fmla="*/ 69 w 776"/>
                <a:gd name="T7" fmla="*/ 7 h 2368"/>
                <a:gd name="T8" fmla="*/ 39 w 776"/>
                <a:gd name="T9" fmla="*/ 13 h 2368"/>
                <a:gd name="T10" fmla="*/ 79 w 776"/>
                <a:gd name="T11" fmla="*/ 15 h 2368"/>
                <a:gd name="T12" fmla="*/ 59 w 776"/>
                <a:gd name="T13" fmla="*/ 19 h 2368"/>
                <a:gd name="T14" fmla="*/ 98 w 776"/>
                <a:gd name="T15" fmla="*/ 21 h 2368"/>
                <a:gd name="T16" fmla="*/ 79 w 776"/>
                <a:gd name="T17" fmla="*/ 26 h 2368"/>
                <a:gd name="T18" fmla="*/ 108 w 776"/>
                <a:gd name="T19" fmla="*/ 28 h 2368"/>
                <a:gd name="T20" fmla="*/ 98 w 776"/>
                <a:gd name="T21" fmla="*/ 32 h 2368"/>
                <a:gd name="T22" fmla="*/ 118 w 776"/>
                <a:gd name="T23" fmla="*/ 36 h 2368"/>
                <a:gd name="T24" fmla="*/ 118 w 776"/>
                <a:gd name="T25" fmla="*/ 40 h 2368"/>
                <a:gd name="T26" fmla="*/ 138 w 776"/>
                <a:gd name="T27" fmla="*/ 46 h 2368"/>
                <a:gd name="T28" fmla="*/ 128 w 776"/>
                <a:gd name="T29" fmla="*/ 53 h 2368"/>
                <a:gd name="T30" fmla="*/ 147 w 776"/>
                <a:gd name="T31" fmla="*/ 57 h 2368"/>
                <a:gd name="T32" fmla="*/ 138 w 776"/>
                <a:gd name="T33" fmla="*/ 63 h 2368"/>
                <a:gd name="T34" fmla="*/ 147 w 776"/>
                <a:gd name="T35" fmla="*/ 69 h 2368"/>
                <a:gd name="T36" fmla="*/ 138 w 776"/>
                <a:gd name="T37" fmla="*/ 73 h 2368"/>
                <a:gd name="T38" fmla="*/ 157 w 776"/>
                <a:gd name="T39" fmla="*/ 80 h 2368"/>
                <a:gd name="T40" fmla="*/ 147 w 776"/>
                <a:gd name="T41" fmla="*/ 86 h 2368"/>
                <a:gd name="T42" fmla="*/ 157 w 776"/>
                <a:gd name="T43" fmla="*/ 94 h 2368"/>
                <a:gd name="T44" fmla="*/ 147 w 776"/>
                <a:gd name="T45" fmla="*/ 96 h 2368"/>
                <a:gd name="T46" fmla="*/ 157 w 776"/>
                <a:gd name="T47" fmla="*/ 103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54" name="Freeform 178"/>
            <p:cNvSpPr>
              <a:spLocks/>
            </p:cNvSpPr>
            <p:nvPr/>
          </p:nvSpPr>
          <p:spPr bwMode="hidden">
            <a:xfrm flipH="1">
              <a:off x="3251" y="673"/>
              <a:ext cx="225" cy="492"/>
            </a:xfrm>
            <a:custGeom>
              <a:avLst/>
              <a:gdLst>
                <a:gd name="T0" fmla="*/ 0 w 776"/>
                <a:gd name="T1" fmla="*/ 3 h 2368"/>
                <a:gd name="T2" fmla="*/ 20 w 776"/>
                <a:gd name="T3" fmla="*/ 1 h 2368"/>
                <a:gd name="T4" fmla="*/ 8 w 776"/>
                <a:gd name="T5" fmla="*/ 7 h 2368"/>
                <a:gd name="T6" fmla="*/ 28 w 776"/>
                <a:gd name="T7" fmla="*/ 7 h 2368"/>
                <a:gd name="T8" fmla="*/ 16 w 776"/>
                <a:gd name="T9" fmla="*/ 13 h 2368"/>
                <a:gd name="T10" fmla="*/ 32 w 776"/>
                <a:gd name="T11" fmla="*/ 15 h 2368"/>
                <a:gd name="T12" fmla="*/ 24 w 776"/>
                <a:gd name="T13" fmla="*/ 19 h 2368"/>
                <a:gd name="T14" fmla="*/ 40 w 776"/>
                <a:gd name="T15" fmla="*/ 21 h 2368"/>
                <a:gd name="T16" fmla="*/ 32 w 776"/>
                <a:gd name="T17" fmla="*/ 26 h 2368"/>
                <a:gd name="T18" fmla="*/ 44 w 776"/>
                <a:gd name="T19" fmla="*/ 28 h 2368"/>
                <a:gd name="T20" fmla="*/ 40 w 776"/>
                <a:gd name="T21" fmla="*/ 32 h 2368"/>
                <a:gd name="T22" fmla="*/ 48 w 776"/>
                <a:gd name="T23" fmla="*/ 36 h 2368"/>
                <a:gd name="T24" fmla="*/ 48 w 776"/>
                <a:gd name="T25" fmla="*/ 40 h 2368"/>
                <a:gd name="T26" fmla="*/ 57 w 776"/>
                <a:gd name="T27" fmla="*/ 46 h 2368"/>
                <a:gd name="T28" fmla="*/ 52 w 776"/>
                <a:gd name="T29" fmla="*/ 53 h 2368"/>
                <a:gd name="T30" fmla="*/ 61 w 776"/>
                <a:gd name="T31" fmla="*/ 57 h 2368"/>
                <a:gd name="T32" fmla="*/ 57 w 776"/>
                <a:gd name="T33" fmla="*/ 63 h 2368"/>
                <a:gd name="T34" fmla="*/ 61 w 776"/>
                <a:gd name="T35" fmla="*/ 69 h 2368"/>
                <a:gd name="T36" fmla="*/ 57 w 776"/>
                <a:gd name="T37" fmla="*/ 73 h 2368"/>
                <a:gd name="T38" fmla="*/ 65 w 776"/>
                <a:gd name="T39" fmla="*/ 79 h 2368"/>
                <a:gd name="T40" fmla="*/ 61 w 776"/>
                <a:gd name="T41" fmla="*/ 86 h 2368"/>
                <a:gd name="T42" fmla="*/ 65 w 776"/>
                <a:gd name="T43" fmla="*/ 94 h 2368"/>
                <a:gd name="T44" fmla="*/ 61 w 776"/>
                <a:gd name="T45" fmla="*/ 96 h 2368"/>
                <a:gd name="T46" fmla="*/ 65 w 776"/>
                <a:gd name="T47" fmla="*/ 102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55" name="Freeform 179"/>
            <p:cNvSpPr>
              <a:spLocks/>
            </p:cNvSpPr>
            <p:nvPr/>
          </p:nvSpPr>
          <p:spPr bwMode="hidden">
            <a:xfrm flipH="1">
              <a:off x="3510" y="526"/>
              <a:ext cx="135" cy="492"/>
            </a:xfrm>
            <a:custGeom>
              <a:avLst/>
              <a:gdLst>
                <a:gd name="T0" fmla="*/ 0 w 776"/>
                <a:gd name="T1" fmla="*/ 3 h 2368"/>
                <a:gd name="T2" fmla="*/ 7 w 776"/>
                <a:gd name="T3" fmla="*/ 1 h 2368"/>
                <a:gd name="T4" fmla="*/ 3 w 776"/>
                <a:gd name="T5" fmla="*/ 7 h 2368"/>
                <a:gd name="T6" fmla="*/ 10 w 776"/>
                <a:gd name="T7" fmla="*/ 7 h 2368"/>
                <a:gd name="T8" fmla="*/ 6 w 776"/>
                <a:gd name="T9" fmla="*/ 13 h 2368"/>
                <a:gd name="T10" fmla="*/ 12 w 776"/>
                <a:gd name="T11" fmla="*/ 15 h 2368"/>
                <a:gd name="T12" fmla="*/ 9 w 776"/>
                <a:gd name="T13" fmla="*/ 19 h 2368"/>
                <a:gd name="T14" fmla="*/ 15 w 776"/>
                <a:gd name="T15" fmla="*/ 21 h 2368"/>
                <a:gd name="T16" fmla="*/ 12 w 776"/>
                <a:gd name="T17" fmla="*/ 26 h 2368"/>
                <a:gd name="T18" fmla="*/ 16 w 776"/>
                <a:gd name="T19" fmla="*/ 28 h 2368"/>
                <a:gd name="T20" fmla="*/ 15 w 776"/>
                <a:gd name="T21" fmla="*/ 32 h 2368"/>
                <a:gd name="T22" fmla="*/ 17 w 776"/>
                <a:gd name="T23" fmla="*/ 36 h 2368"/>
                <a:gd name="T24" fmla="*/ 17 w 776"/>
                <a:gd name="T25" fmla="*/ 40 h 2368"/>
                <a:gd name="T26" fmla="*/ 20 w 776"/>
                <a:gd name="T27" fmla="*/ 46 h 2368"/>
                <a:gd name="T28" fmla="*/ 19 w 776"/>
                <a:gd name="T29" fmla="*/ 53 h 2368"/>
                <a:gd name="T30" fmla="*/ 22 w 776"/>
                <a:gd name="T31" fmla="*/ 57 h 2368"/>
                <a:gd name="T32" fmla="*/ 20 w 776"/>
                <a:gd name="T33" fmla="*/ 63 h 2368"/>
                <a:gd name="T34" fmla="*/ 22 w 776"/>
                <a:gd name="T35" fmla="*/ 69 h 2368"/>
                <a:gd name="T36" fmla="*/ 20 w 776"/>
                <a:gd name="T37" fmla="*/ 73 h 2368"/>
                <a:gd name="T38" fmla="*/ 23 w 776"/>
                <a:gd name="T39" fmla="*/ 79 h 2368"/>
                <a:gd name="T40" fmla="*/ 22 w 776"/>
                <a:gd name="T41" fmla="*/ 86 h 2368"/>
                <a:gd name="T42" fmla="*/ 23 w 776"/>
                <a:gd name="T43" fmla="*/ 94 h 2368"/>
                <a:gd name="T44" fmla="*/ 22 w 776"/>
                <a:gd name="T45" fmla="*/ 96 h 2368"/>
                <a:gd name="T46" fmla="*/ 23 w 776"/>
                <a:gd name="T47" fmla="*/ 102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56" name="Freeform 180"/>
            <p:cNvSpPr>
              <a:spLocks/>
            </p:cNvSpPr>
            <p:nvPr/>
          </p:nvSpPr>
          <p:spPr bwMode="hidden">
            <a:xfrm>
              <a:off x="4351" y="1121"/>
              <a:ext cx="326" cy="518"/>
            </a:xfrm>
            <a:custGeom>
              <a:avLst/>
              <a:gdLst>
                <a:gd name="T0" fmla="*/ 0 w 776"/>
                <a:gd name="T1" fmla="*/ 3 h 2368"/>
                <a:gd name="T2" fmla="*/ 42 w 776"/>
                <a:gd name="T3" fmla="*/ 1 h 2368"/>
                <a:gd name="T4" fmla="*/ 17 w 776"/>
                <a:gd name="T5" fmla="*/ 8 h 2368"/>
                <a:gd name="T6" fmla="*/ 59 w 776"/>
                <a:gd name="T7" fmla="*/ 8 h 2368"/>
                <a:gd name="T8" fmla="*/ 34 w 776"/>
                <a:gd name="T9" fmla="*/ 15 h 2368"/>
                <a:gd name="T10" fmla="*/ 68 w 776"/>
                <a:gd name="T11" fmla="*/ 17 h 2368"/>
                <a:gd name="T12" fmla="*/ 51 w 776"/>
                <a:gd name="T13" fmla="*/ 21 h 2368"/>
                <a:gd name="T14" fmla="*/ 85 w 776"/>
                <a:gd name="T15" fmla="*/ 24 h 2368"/>
                <a:gd name="T16" fmla="*/ 68 w 776"/>
                <a:gd name="T17" fmla="*/ 28 h 2368"/>
                <a:gd name="T18" fmla="*/ 93 w 776"/>
                <a:gd name="T19" fmla="*/ 31 h 2368"/>
                <a:gd name="T20" fmla="*/ 85 w 776"/>
                <a:gd name="T21" fmla="*/ 35 h 2368"/>
                <a:gd name="T22" fmla="*/ 102 w 776"/>
                <a:gd name="T23" fmla="*/ 40 h 2368"/>
                <a:gd name="T24" fmla="*/ 102 w 776"/>
                <a:gd name="T25" fmla="*/ 44 h 2368"/>
                <a:gd name="T26" fmla="*/ 118 w 776"/>
                <a:gd name="T27" fmla="*/ 51 h 2368"/>
                <a:gd name="T28" fmla="*/ 110 w 776"/>
                <a:gd name="T29" fmla="*/ 58 h 2368"/>
                <a:gd name="T30" fmla="*/ 127 w 776"/>
                <a:gd name="T31" fmla="*/ 63 h 2368"/>
                <a:gd name="T32" fmla="*/ 118 w 776"/>
                <a:gd name="T33" fmla="*/ 70 h 2368"/>
                <a:gd name="T34" fmla="*/ 127 w 776"/>
                <a:gd name="T35" fmla="*/ 77 h 2368"/>
                <a:gd name="T36" fmla="*/ 118 w 776"/>
                <a:gd name="T37" fmla="*/ 81 h 2368"/>
                <a:gd name="T38" fmla="*/ 136 w 776"/>
                <a:gd name="T39" fmla="*/ 88 h 2368"/>
                <a:gd name="T40" fmla="*/ 127 w 776"/>
                <a:gd name="T41" fmla="*/ 95 h 2368"/>
                <a:gd name="T42" fmla="*/ 136 w 776"/>
                <a:gd name="T43" fmla="*/ 104 h 2368"/>
                <a:gd name="T44" fmla="*/ 127 w 776"/>
                <a:gd name="T45" fmla="*/ 107 h 2368"/>
                <a:gd name="T46" fmla="*/ 136 w 776"/>
                <a:gd name="T47" fmla="*/ 113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57" name="Freeform 181"/>
            <p:cNvSpPr>
              <a:spLocks/>
            </p:cNvSpPr>
            <p:nvPr/>
          </p:nvSpPr>
          <p:spPr bwMode="hidden">
            <a:xfrm>
              <a:off x="4182" y="859"/>
              <a:ext cx="490" cy="345"/>
            </a:xfrm>
            <a:custGeom>
              <a:avLst/>
              <a:gdLst>
                <a:gd name="T0" fmla="*/ 0 w 776"/>
                <a:gd name="T1" fmla="*/ 1 h 2368"/>
                <a:gd name="T2" fmla="*/ 96 w 776"/>
                <a:gd name="T3" fmla="*/ 0 h 2368"/>
                <a:gd name="T4" fmla="*/ 39 w 776"/>
                <a:gd name="T5" fmla="*/ 3 h 2368"/>
                <a:gd name="T6" fmla="*/ 134 w 776"/>
                <a:gd name="T7" fmla="*/ 3 h 2368"/>
                <a:gd name="T8" fmla="*/ 76 w 776"/>
                <a:gd name="T9" fmla="*/ 6 h 2368"/>
                <a:gd name="T10" fmla="*/ 153 w 776"/>
                <a:gd name="T11" fmla="*/ 7 h 2368"/>
                <a:gd name="T12" fmla="*/ 115 w 776"/>
                <a:gd name="T13" fmla="*/ 9 h 2368"/>
                <a:gd name="T14" fmla="*/ 191 w 776"/>
                <a:gd name="T15" fmla="*/ 10 h 2368"/>
                <a:gd name="T16" fmla="*/ 153 w 776"/>
                <a:gd name="T17" fmla="*/ 13 h 2368"/>
                <a:gd name="T18" fmla="*/ 210 w 776"/>
                <a:gd name="T19" fmla="*/ 14 h 2368"/>
                <a:gd name="T20" fmla="*/ 191 w 776"/>
                <a:gd name="T21" fmla="*/ 16 h 2368"/>
                <a:gd name="T22" fmla="*/ 230 w 776"/>
                <a:gd name="T23" fmla="*/ 18 h 2368"/>
                <a:gd name="T24" fmla="*/ 230 w 776"/>
                <a:gd name="T25" fmla="*/ 20 h 2368"/>
                <a:gd name="T26" fmla="*/ 268 w 776"/>
                <a:gd name="T27" fmla="*/ 23 h 2368"/>
                <a:gd name="T28" fmla="*/ 249 w 776"/>
                <a:gd name="T29" fmla="*/ 26 h 2368"/>
                <a:gd name="T30" fmla="*/ 287 w 776"/>
                <a:gd name="T31" fmla="*/ 28 h 2368"/>
                <a:gd name="T32" fmla="*/ 268 w 776"/>
                <a:gd name="T33" fmla="*/ 31 h 2368"/>
                <a:gd name="T34" fmla="*/ 287 w 776"/>
                <a:gd name="T35" fmla="*/ 34 h 2368"/>
                <a:gd name="T36" fmla="*/ 268 w 776"/>
                <a:gd name="T37" fmla="*/ 36 h 2368"/>
                <a:gd name="T38" fmla="*/ 306 w 776"/>
                <a:gd name="T39" fmla="*/ 39 h 2368"/>
                <a:gd name="T40" fmla="*/ 287 w 776"/>
                <a:gd name="T41" fmla="*/ 42 h 2368"/>
                <a:gd name="T42" fmla="*/ 306 w 776"/>
                <a:gd name="T43" fmla="*/ 46 h 2368"/>
                <a:gd name="T44" fmla="*/ 287 w 776"/>
                <a:gd name="T45" fmla="*/ 47 h 2368"/>
                <a:gd name="T46" fmla="*/ 306 w 776"/>
                <a:gd name="T47" fmla="*/ 5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58" name="Freeform 182"/>
            <p:cNvSpPr>
              <a:spLocks/>
            </p:cNvSpPr>
            <p:nvPr/>
          </p:nvSpPr>
          <p:spPr bwMode="hidden">
            <a:xfrm>
              <a:off x="4200" y="493"/>
              <a:ext cx="214" cy="463"/>
            </a:xfrm>
            <a:custGeom>
              <a:avLst/>
              <a:gdLst>
                <a:gd name="T0" fmla="*/ 0 w 776"/>
                <a:gd name="T1" fmla="*/ 3 h 2368"/>
                <a:gd name="T2" fmla="*/ 18 w 776"/>
                <a:gd name="T3" fmla="*/ 1 h 2368"/>
                <a:gd name="T4" fmla="*/ 7 w 776"/>
                <a:gd name="T5" fmla="*/ 6 h 2368"/>
                <a:gd name="T6" fmla="*/ 26 w 776"/>
                <a:gd name="T7" fmla="*/ 6 h 2368"/>
                <a:gd name="T8" fmla="*/ 15 w 776"/>
                <a:gd name="T9" fmla="*/ 12 h 2368"/>
                <a:gd name="T10" fmla="*/ 29 w 776"/>
                <a:gd name="T11" fmla="*/ 13 h 2368"/>
                <a:gd name="T12" fmla="*/ 22 w 776"/>
                <a:gd name="T13" fmla="*/ 17 h 2368"/>
                <a:gd name="T14" fmla="*/ 36 w 776"/>
                <a:gd name="T15" fmla="*/ 19 h 2368"/>
                <a:gd name="T16" fmla="*/ 29 w 776"/>
                <a:gd name="T17" fmla="*/ 23 h 2368"/>
                <a:gd name="T18" fmla="*/ 40 w 776"/>
                <a:gd name="T19" fmla="*/ 24 h 2368"/>
                <a:gd name="T20" fmla="*/ 36 w 776"/>
                <a:gd name="T21" fmla="*/ 28 h 2368"/>
                <a:gd name="T22" fmla="*/ 44 w 776"/>
                <a:gd name="T23" fmla="*/ 32 h 2368"/>
                <a:gd name="T24" fmla="*/ 44 w 776"/>
                <a:gd name="T25" fmla="*/ 35 h 2368"/>
                <a:gd name="T26" fmla="*/ 51 w 776"/>
                <a:gd name="T27" fmla="*/ 41 h 2368"/>
                <a:gd name="T28" fmla="*/ 47 w 776"/>
                <a:gd name="T29" fmla="*/ 47 h 2368"/>
                <a:gd name="T30" fmla="*/ 55 w 776"/>
                <a:gd name="T31" fmla="*/ 50 h 2368"/>
                <a:gd name="T32" fmla="*/ 51 w 776"/>
                <a:gd name="T33" fmla="*/ 56 h 2368"/>
                <a:gd name="T34" fmla="*/ 55 w 776"/>
                <a:gd name="T35" fmla="*/ 61 h 2368"/>
                <a:gd name="T36" fmla="*/ 51 w 776"/>
                <a:gd name="T37" fmla="*/ 65 h 2368"/>
                <a:gd name="T38" fmla="*/ 58 w 776"/>
                <a:gd name="T39" fmla="*/ 70 h 2368"/>
                <a:gd name="T40" fmla="*/ 55 w 776"/>
                <a:gd name="T41" fmla="*/ 76 h 2368"/>
                <a:gd name="T42" fmla="*/ 58 w 776"/>
                <a:gd name="T43" fmla="*/ 83 h 2368"/>
                <a:gd name="T44" fmla="*/ 55 w 776"/>
                <a:gd name="T45" fmla="*/ 85 h 2368"/>
                <a:gd name="T46" fmla="*/ 58 w 776"/>
                <a:gd name="T47" fmla="*/ 91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59" name="Freeform 183"/>
            <p:cNvSpPr>
              <a:spLocks/>
            </p:cNvSpPr>
            <p:nvPr/>
          </p:nvSpPr>
          <p:spPr bwMode="hidden">
            <a:xfrm rot="-1346631">
              <a:off x="3988" y="878"/>
              <a:ext cx="144" cy="271"/>
            </a:xfrm>
            <a:custGeom>
              <a:avLst/>
              <a:gdLst>
                <a:gd name="T0" fmla="*/ 0 w 776"/>
                <a:gd name="T1" fmla="*/ 1 h 2368"/>
                <a:gd name="T2" fmla="*/ 8 w 776"/>
                <a:gd name="T3" fmla="*/ 0 h 2368"/>
                <a:gd name="T4" fmla="*/ 3 w 776"/>
                <a:gd name="T5" fmla="*/ 2 h 2368"/>
                <a:gd name="T6" fmla="*/ 12 w 776"/>
                <a:gd name="T7" fmla="*/ 2 h 2368"/>
                <a:gd name="T8" fmla="*/ 7 w 776"/>
                <a:gd name="T9" fmla="*/ 4 h 2368"/>
                <a:gd name="T10" fmla="*/ 13 w 776"/>
                <a:gd name="T11" fmla="*/ 5 h 2368"/>
                <a:gd name="T12" fmla="*/ 10 w 776"/>
                <a:gd name="T13" fmla="*/ 6 h 2368"/>
                <a:gd name="T14" fmla="*/ 17 w 776"/>
                <a:gd name="T15" fmla="*/ 7 h 2368"/>
                <a:gd name="T16" fmla="*/ 13 w 776"/>
                <a:gd name="T17" fmla="*/ 8 h 2368"/>
                <a:gd name="T18" fmla="*/ 18 w 776"/>
                <a:gd name="T19" fmla="*/ 8 h 2368"/>
                <a:gd name="T20" fmla="*/ 17 w 776"/>
                <a:gd name="T21" fmla="*/ 10 h 2368"/>
                <a:gd name="T22" fmla="*/ 20 w 776"/>
                <a:gd name="T23" fmla="*/ 11 h 2368"/>
                <a:gd name="T24" fmla="*/ 20 w 776"/>
                <a:gd name="T25" fmla="*/ 12 h 2368"/>
                <a:gd name="T26" fmla="*/ 23 w 776"/>
                <a:gd name="T27" fmla="*/ 14 h 2368"/>
                <a:gd name="T28" fmla="*/ 22 w 776"/>
                <a:gd name="T29" fmla="*/ 16 h 2368"/>
                <a:gd name="T30" fmla="*/ 25 w 776"/>
                <a:gd name="T31" fmla="*/ 17 h 2368"/>
                <a:gd name="T32" fmla="*/ 23 w 776"/>
                <a:gd name="T33" fmla="*/ 19 h 2368"/>
                <a:gd name="T34" fmla="*/ 25 w 776"/>
                <a:gd name="T35" fmla="*/ 21 h 2368"/>
                <a:gd name="T36" fmla="*/ 23 w 776"/>
                <a:gd name="T37" fmla="*/ 22 h 2368"/>
                <a:gd name="T38" fmla="*/ 27 w 776"/>
                <a:gd name="T39" fmla="*/ 24 h 2368"/>
                <a:gd name="T40" fmla="*/ 25 w 776"/>
                <a:gd name="T41" fmla="*/ 26 h 2368"/>
                <a:gd name="T42" fmla="*/ 27 w 776"/>
                <a:gd name="T43" fmla="*/ 28 h 2368"/>
                <a:gd name="T44" fmla="*/ 25 w 776"/>
                <a:gd name="T45" fmla="*/ 29 h 2368"/>
                <a:gd name="T46" fmla="*/ 27 w 776"/>
                <a:gd name="T47" fmla="*/ 31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60" name="Freeform 184"/>
            <p:cNvSpPr>
              <a:spLocks/>
            </p:cNvSpPr>
            <p:nvPr/>
          </p:nvSpPr>
          <p:spPr bwMode="hidden">
            <a:xfrm rot="1346631" flipH="1">
              <a:off x="3479" y="870"/>
              <a:ext cx="142" cy="272"/>
            </a:xfrm>
            <a:custGeom>
              <a:avLst/>
              <a:gdLst>
                <a:gd name="T0" fmla="*/ 0 w 776"/>
                <a:gd name="T1" fmla="*/ 1 h 2368"/>
                <a:gd name="T2" fmla="*/ 8 w 776"/>
                <a:gd name="T3" fmla="*/ 0 h 2368"/>
                <a:gd name="T4" fmla="*/ 3 w 776"/>
                <a:gd name="T5" fmla="*/ 2 h 2368"/>
                <a:gd name="T6" fmla="*/ 11 w 776"/>
                <a:gd name="T7" fmla="*/ 2 h 2368"/>
                <a:gd name="T8" fmla="*/ 6 w 776"/>
                <a:gd name="T9" fmla="*/ 4 h 2368"/>
                <a:gd name="T10" fmla="*/ 13 w 776"/>
                <a:gd name="T11" fmla="*/ 5 h 2368"/>
                <a:gd name="T12" fmla="*/ 10 w 776"/>
                <a:gd name="T13" fmla="*/ 6 h 2368"/>
                <a:gd name="T14" fmla="*/ 16 w 776"/>
                <a:gd name="T15" fmla="*/ 7 h 2368"/>
                <a:gd name="T16" fmla="*/ 13 w 776"/>
                <a:gd name="T17" fmla="*/ 8 h 2368"/>
                <a:gd name="T18" fmla="*/ 18 w 776"/>
                <a:gd name="T19" fmla="*/ 9 h 2368"/>
                <a:gd name="T20" fmla="*/ 16 w 776"/>
                <a:gd name="T21" fmla="*/ 10 h 2368"/>
                <a:gd name="T22" fmla="*/ 19 w 776"/>
                <a:gd name="T23" fmla="*/ 11 h 2368"/>
                <a:gd name="T24" fmla="*/ 19 w 776"/>
                <a:gd name="T25" fmla="*/ 12 h 2368"/>
                <a:gd name="T26" fmla="*/ 23 w 776"/>
                <a:gd name="T27" fmla="*/ 14 h 2368"/>
                <a:gd name="T28" fmla="*/ 21 w 776"/>
                <a:gd name="T29" fmla="*/ 16 h 2368"/>
                <a:gd name="T30" fmla="*/ 24 w 776"/>
                <a:gd name="T31" fmla="*/ 17 h 2368"/>
                <a:gd name="T32" fmla="*/ 23 w 776"/>
                <a:gd name="T33" fmla="*/ 19 h 2368"/>
                <a:gd name="T34" fmla="*/ 24 w 776"/>
                <a:gd name="T35" fmla="*/ 21 h 2368"/>
                <a:gd name="T36" fmla="*/ 23 w 776"/>
                <a:gd name="T37" fmla="*/ 22 h 2368"/>
                <a:gd name="T38" fmla="*/ 26 w 776"/>
                <a:gd name="T39" fmla="*/ 24 h 2368"/>
                <a:gd name="T40" fmla="*/ 24 w 776"/>
                <a:gd name="T41" fmla="*/ 26 h 2368"/>
                <a:gd name="T42" fmla="*/ 26 w 776"/>
                <a:gd name="T43" fmla="*/ 29 h 2368"/>
                <a:gd name="T44" fmla="*/ 24 w 776"/>
                <a:gd name="T45" fmla="*/ 29 h 2368"/>
                <a:gd name="T46" fmla="*/ 26 w 776"/>
                <a:gd name="T47" fmla="*/ 31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89" name="Group 185"/>
          <p:cNvGrpSpPr>
            <a:grpSpLocks/>
          </p:cNvGrpSpPr>
          <p:nvPr/>
        </p:nvGrpSpPr>
        <p:grpSpPr bwMode="auto">
          <a:xfrm>
            <a:off x="152400" y="4267200"/>
            <a:ext cx="2840038" cy="2227263"/>
            <a:chOff x="2928" y="384"/>
            <a:chExt cx="1789" cy="1403"/>
          </a:xfrm>
        </p:grpSpPr>
        <p:sp>
          <p:nvSpPr>
            <p:cNvPr id="16481" name="Oval 186"/>
            <p:cNvSpPr>
              <a:spLocks noChangeArrowheads="1"/>
            </p:cNvSpPr>
            <p:nvPr/>
          </p:nvSpPr>
          <p:spPr bwMode="hidden">
            <a:xfrm>
              <a:off x="3361" y="638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82" name="Oval 187"/>
            <p:cNvSpPr>
              <a:spLocks noChangeArrowheads="1"/>
            </p:cNvSpPr>
            <p:nvPr/>
          </p:nvSpPr>
          <p:spPr bwMode="hidden">
            <a:xfrm>
              <a:off x="3722" y="893"/>
              <a:ext cx="187" cy="13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83" name="Freeform 188"/>
            <p:cNvSpPr>
              <a:spLocks/>
            </p:cNvSpPr>
            <p:nvPr/>
          </p:nvSpPr>
          <p:spPr bwMode="hidden">
            <a:xfrm rot="2711884">
              <a:off x="3847" y="1097"/>
              <a:ext cx="556" cy="101"/>
            </a:xfrm>
            <a:custGeom>
              <a:avLst/>
              <a:gdLst>
                <a:gd name="T0" fmla="*/ 0 w 2736"/>
                <a:gd name="T1" fmla="*/ 20 h 504"/>
                <a:gd name="T2" fmla="*/ 36 w 2736"/>
                <a:gd name="T3" fmla="*/ 7 h 504"/>
                <a:gd name="T4" fmla="*/ 73 w 2736"/>
                <a:gd name="T5" fmla="*/ 1 h 504"/>
                <a:gd name="T6" fmla="*/ 113 w 2736"/>
                <a:gd name="T7" fmla="*/ 1 h 504"/>
                <a:gd name="T8" fmla="*/ 112 w 2736"/>
                <a:gd name="T9" fmla="*/ 4 h 504"/>
                <a:gd name="T10" fmla="*/ 73 w 2736"/>
                <a:gd name="T11" fmla="*/ 4 h 504"/>
                <a:gd name="T12" fmla="*/ 27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4" name="Freeform 189"/>
            <p:cNvSpPr>
              <a:spLocks/>
            </p:cNvSpPr>
            <p:nvPr/>
          </p:nvSpPr>
          <p:spPr bwMode="hidden">
            <a:xfrm rot="2711884">
              <a:off x="4251" y="139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3 w 1769"/>
                <a:gd name="T5" fmla="*/ 8 h 791"/>
                <a:gd name="T6" fmla="*/ 46 w 1769"/>
                <a:gd name="T7" fmla="*/ 17 h 791"/>
                <a:gd name="T8" fmla="*/ 50 w 1769"/>
                <a:gd name="T9" fmla="*/ 24 h 791"/>
                <a:gd name="T10" fmla="*/ 48 w 1769"/>
                <a:gd name="T11" fmla="*/ 31 h 791"/>
                <a:gd name="T12" fmla="*/ 45 w 1769"/>
                <a:gd name="T13" fmla="*/ 25 h 791"/>
                <a:gd name="T14" fmla="*/ 40 w 1769"/>
                <a:gd name="T15" fmla="*/ 18 h 791"/>
                <a:gd name="T16" fmla="*/ 32 w 1769"/>
                <a:gd name="T17" fmla="*/ 12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5" name="Freeform 190"/>
            <p:cNvSpPr>
              <a:spLocks/>
            </p:cNvSpPr>
            <p:nvPr/>
          </p:nvSpPr>
          <p:spPr bwMode="hidden">
            <a:xfrm rot="2104081">
              <a:off x="3878" y="1028"/>
              <a:ext cx="586" cy="112"/>
            </a:xfrm>
            <a:custGeom>
              <a:avLst/>
              <a:gdLst>
                <a:gd name="T0" fmla="*/ 0 w 2736"/>
                <a:gd name="T1" fmla="*/ 25 h 504"/>
                <a:gd name="T2" fmla="*/ 40 w 2736"/>
                <a:gd name="T3" fmla="*/ 8 h 504"/>
                <a:gd name="T4" fmla="*/ 81 w 2736"/>
                <a:gd name="T5" fmla="*/ 1 h 504"/>
                <a:gd name="T6" fmla="*/ 126 w 2736"/>
                <a:gd name="T7" fmla="*/ 1 h 504"/>
                <a:gd name="T8" fmla="*/ 125 w 2736"/>
                <a:gd name="T9" fmla="*/ 5 h 504"/>
                <a:gd name="T10" fmla="*/ 81 w 2736"/>
                <a:gd name="T11" fmla="*/ 5 h 504"/>
                <a:gd name="T12" fmla="*/ 30 w 2736"/>
                <a:gd name="T13" fmla="*/ 14 h 504"/>
                <a:gd name="T14" fmla="*/ 0 w 2736"/>
                <a:gd name="T15" fmla="*/ 25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6" name="Freeform 191"/>
            <p:cNvSpPr>
              <a:spLocks/>
            </p:cNvSpPr>
            <p:nvPr/>
          </p:nvSpPr>
          <p:spPr bwMode="hidden">
            <a:xfrm rot="2104081">
              <a:off x="4359" y="1282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15 w 1769"/>
                <a:gd name="T3" fmla="*/ 3 h 791"/>
                <a:gd name="T4" fmla="*/ 37 w 1769"/>
                <a:gd name="T5" fmla="*/ 10 h 791"/>
                <a:gd name="T6" fmla="*/ 51 w 1769"/>
                <a:gd name="T7" fmla="*/ 21 h 791"/>
                <a:gd name="T8" fmla="*/ 56 w 1769"/>
                <a:gd name="T9" fmla="*/ 30 h 791"/>
                <a:gd name="T10" fmla="*/ 54 w 1769"/>
                <a:gd name="T11" fmla="*/ 39 h 791"/>
                <a:gd name="T12" fmla="*/ 50 w 1769"/>
                <a:gd name="T13" fmla="*/ 31 h 791"/>
                <a:gd name="T14" fmla="*/ 44 w 1769"/>
                <a:gd name="T15" fmla="*/ 22 h 791"/>
                <a:gd name="T16" fmla="*/ 35 w 1769"/>
                <a:gd name="T17" fmla="*/ 15 h 791"/>
                <a:gd name="T18" fmla="*/ 18 w 1769"/>
                <a:gd name="T19" fmla="*/ 8 h 791"/>
                <a:gd name="T20" fmla="*/ 0 w 1769"/>
                <a:gd name="T21" fmla="*/ 4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" name="Freeform 192"/>
            <p:cNvSpPr>
              <a:spLocks/>
            </p:cNvSpPr>
            <p:nvPr/>
          </p:nvSpPr>
          <p:spPr bwMode="hidden">
            <a:xfrm rot="1582915">
              <a:off x="3888" y="967"/>
              <a:ext cx="561" cy="98"/>
            </a:xfrm>
            <a:custGeom>
              <a:avLst/>
              <a:gdLst>
                <a:gd name="T0" fmla="*/ 0 w 2736"/>
                <a:gd name="T1" fmla="*/ 19 h 504"/>
                <a:gd name="T2" fmla="*/ 36 w 2736"/>
                <a:gd name="T3" fmla="*/ 6 h 504"/>
                <a:gd name="T4" fmla="*/ 75 w 2736"/>
                <a:gd name="T5" fmla="*/ 1 h 504"/>
                <a:gd name="T6" fmla="*/ 115 w 2736"/>
                <a:gd name="T7" fmla="*/ 1 h 504"/>
                <a:gd name="T8" fmla="*/ 114 w 2736"/>
                <a:gd name="T9" fmla="*/ 4 h 504"/>
                <a:gd name="T10" fmla="*/ 74 w 2736"/>
                <a:gd name="T11" fmla="*/ 4 h 504"/>
                <a:gd name="T12" fmla="*/ 27 w 2736"/>
                <a:gd name="T13" fmla="*/ 11 h 504"/>
                <a:gd name="T14" fmla="*/ 0 w 2736"/>
                <a:gd name="T15" fmla="*/ 1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" name="Freeform 193"/>
            <p:cNvSpPr>
              <a:spLocks/>
            </p:cNvSpPr>
            <p:nvPr/>
          </p:nvSpPr>
          <p:spPr bwMode="hidden">
            <a:xfrm rot="1582915">
              <a:off x="4388" y="1157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4 w 1769"/>
                <a:gd name="T5" fmla="*/ 8 h 791"/>
                <a:gd name="T6" fmla="*/ 47 w 1769"/>
                <a:gd name="T7" fmla="*/ 16 h 791"/>
                <a:gd name="T8" fmla="*/ 51 w 1769"/>
                <a:gd name="T9" fmla="*/ 23 h 791"/>
                <a:gd name="T10" fmla="*/ 49 w 1769"/>
                <a:gd name="T11" fmla="*/ 30 h 791"/>
                <a:gd name="T12" fmla="*/ 46 w 1769"/>
                <a:gd name="T13" fmla="*/ 24 h 791"/>
                <a:gd name="T14" fmla="*/ 40 w 1769"/>
                <a:gd name="T15" fmla="*/ 17 h 791"/>
                <a:gd name="T16" fmla="*/ 32 w 1769"/>
                <a:gd name="T17" fmla="*/ 11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9" name="Freeform 194"/>
            <p:cNvSpPr>
              <a:spLocks/>
            </p:cNvSpPr>
            <p:nvPr/>
          </p:nvSpPr>
          <p:spPr bwMode="hidden">
            <a:xfrm rot="1080363">
              <a:off x="3897" y="903"/>
              <a:ext cx="542" cy="108"/>
            </a:xfrm>
            <a:custGeom>
              <a:avLst/>
              <a:gdLst>
                <a:gd name="T0" fmla="*/ 0 w 2736"/>
                <a:gd name="T1" fmla="*/ 23 h 504"/>
                <a:gd name="T2" fmla="*/ 34 w 2736"/>
                <a:gd name="T3" fmla="*/ 8 h 504"/>
                <a:gd name="T4" fmla="*/ 70 w 2736"/>
                <a:gd name="T5" fmla="*/ 1 h 504"/>
                <a:gd name="T6" fmla="*/ 107 w 2736"/>
                <a:gd name="T7" fmla="*/ 1 h 504"/>
                <a:gd name="T8" fmla="*/ 107 w 2736"/>
                <a:gd name="T9" fmla="*/ 5 h 504"/>
                <a:gd name="T10" fmla="*/ 69 w 2736"/>
                <a:gd name="T11" fmla="*/ 5 h 504"/>
                <a:gd name="T12" fmla="*/ 26 w 2736"/>
                <a:gd name="T13" fmla="*/ 14 h 504"/>
                <a:gd name="T14" fmla="*/ 0 w 2736"/>
                <a:gd name="T15" fmla="*/ 23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0" name="Freeform 195"/>
            <p:cNvSpPr>
              <a:spLocks/>
            </p:cNvSpPr>
            <p:nvPr/>
          </p:nvSpPr>
          <p:spPr bwMode="hidden">
            <a:xfrm rot="1080363">
              <a:off x="4405" y="1033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13 w 1769"/>
                <a:gd name="T3" fmla="*/ 3 h 791"/>
                <a:gd name="T4" fmla="*/ 31 w 1769"/>
                <a:gd name="T5" fmla="*/ 9 h 791"/>
                <a:gd name="T6" fmla="*/ 44 w 1769"/>
                <a:gd name="T7" fmla="*/ 20 h 791"/>
                <a:gd name="T8" fmla="*/ 48 w 1769"/>
                <a:gd name="T9" fmla="*/ 28 h 791"/>
                <a:gd name="T10" fmla="*/ 46 w 1769"/>
                <a:gd name="T11" fmla="*/ 36 h 791"/>
                <a:gd name="T12" fmla="*/ 43 w 1769"/>
                <a:gd name="T13" fmla="*/ 29 h 791"/>
                <a:gd name="T14" fmla="*/ 38 w 1769"/>
                <a:gd name="T15" fmla="*/ 21 h 791"/>
                <a:gd name="T16" fmla="*/ 30 w 1769"/>
                <a:gd name="T17" fmla="*/ 14 h 791"/>
                <a:gd name="T18" fmla="*/ 16 w 1769"/>
                <a:gd name="T19" fmla="*/ 7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1" name="Freeform 196"/>
            <p:cNvSpPr>
              <a:spLocks/>
            </p:cNvSpPr>
            <p:nvPr/>
          </p:nvSpPr>
          <p:spPr bwMode="hidden">
            <a:xfrm rot="463793">
              <a:off x="3908" y="832"/>
              <a:ext cx="499" cy="101"/>
            </a:xfrm>
            <a:custGeom>
              <a:avLst/>
              <a:gdLst>
                <a:gd name="T0" fmla="*/ 0 w 2736"/>
                <a:gd name="T1" fmla="*/ 20 h 504"/>
                <a:gd name="T2" fmla="*/ 29 w 2736"/>
                <a:gd name="T3" fmla="*/ 7 h 504"/>
                <a:gd name="T4" fmla="*/ 59 w 2736"/>
                <a:gd name="T5" fmla="*/ 1 h 504"/>
                <a:gd name="T6" fmla="*/ 91 w 2736"/>
                <a:gd name="T7" fmla="*/ 1 h 504"/>
                <a:gd name="T8" fmla="*/ 90 w 2736"/>
                <a:gd name="T9" fmla="*/ 4 h 504"/>
                <a:gd name="T10" fmla="*/ 59 w 2736"/>
                <a:gd name="T11" fmla="*/ 4 h 504"/>
                <a:gd name="T12" fmla="*/ 22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2" name="Freeform 197"/>
            <p:cNvSpPr>
              <a:spLocks/>
            </p:cNvSpPr>
            <p:nvPr/>
          </p:nvSpPr>
          <p:spPr bwMode="hidden">
            <a:xfrm rot="463793">
              <a:off x="4397" y="886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11 w 1769"/>
                <a:gd name="T3" fmla="*/ 2 h 791"/>
                <a:gd name="T4" fmla="*/ 27 w 1769"/>
                <a:gd name="T5" fmla="*/ 8 h 791"/>
                <a:gd name="T6" fmla="*/ 37 w 1769"/>
                <a:gd name="T7" fmla="*/ 17 h 791"/>
                <a:gd name="T8" fmla="*/ 40 w 1769"/>
                <a:gd name="T9" fmla="*/ 24 h 791"/>
                <a:gd name="T10" fmla="*/ 39 w 1769"/>
                <a:gd name="T11" fmla="*/ 31 h 791"/>
                <a:gd name="T12" fmla="*/ 37 w 1769"/>
                <a:gd name="T13" fmla="*/ 25 h 791"/>
                <a:gd name="T14" fmla="*/ 32 w 1769"/>
                <a:gd name="T15" fmla="*/ 18 h 791"/>
                <a:gd name="T16" fmla="*/ 25 w 1769"/>
                <a:gd name="T17" fmla="*/ 12 h 791"/>
                <a:gd name="T18" fmla="*/ 13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3" name="Freeform 198"/>
            <p:cNvSpPr>
              <a:spLocks/>
            </p:cNvSpPr>
            <p:nvPr/>
          </p:nvSpPr>
          <p:spPr bwMode="hidden">
            <a:xfrm rot="-84182">
              <a:off x="3916" y="791"/>
              <a:ext cx="454" cy="71"/>
            </a:xfrm>
            <a:custGeom>
              <a:avLst/>
              <a:gdLst>
                <a:gd name="T0" fmla="*/ 0 w 2736"/>
                <a:gd name="T1" fmla="*/ 10 h 504"/>
                <a:gd name="T2" fmla="*/ 24 w 2736"/>
                <a:gd name="T3" fmla="*/ 3 h 504"/>
                <a:gd name="T4" fmla="*/ 49 w 2736"/>
                <a:gd name="T5" fmla="*/ 0 h 504"/>
                <a:gd name="T6" fmla="*/ 75 w 2736"/>
                <a:gd name="T7" fmla="*/ 0 h 504"/>
                <a:gd name="T8" fmla="*/ 75 w 2736"/>
                <a:gd name="T9" fmla="*/ 2 h 504"/>
                <a:gd name="T10" fmla="*/ 49 w 2736"/>
                <a:gd name="T11" fmla="*/ 2 h 504"/>
                <a:gd name="T12" fmla="*/ 18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4" name="Freeform 199"/>
            <p:cNvSpPr>
              <a:spLocks/>
            </p:cNvSpPr>
            <p:nvPr/>
          </p:nvSpPr>
          <p:spPr bwMode="hidden">
            <a:xfrm rot="-84182">
              <a:off x="4367" y="785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9 w 1769"/>
                <a:gd name="T3" fmla="*/ 1 h 791"/>
                <a:gd name="T4" fmla="*/ 22 w 1769"/>
                <a:gd name="T5" fmla="*/ 4 h 791"/>
                <a:gd name="T6" fmla="*/ 31 w 1769"/>
                <a:gd name="T7" fmla="*/ 9 h 791"/>
                <a:gd name="T8" fmla="*/ 33 w 1769"/>
                <a:gd name="T9" fmla="*/ 12 h 791"/>
                <a:gd name="T10" fmla="*/ 32 w 1769"/>
                <a:gd name="T11" fmla="*/ 15 h 791"/>
                <a:gd name="T12" fmla="*/ 30 w 1769"/>
                <a:gd name="T13" fmla="*/ 12 h 791"/>
                <a:gd name="T14" fmla="*/ 26 w 1769"/>
                <a:gd name="T15" fmla="*/ 9 h 791"/>
                <a:gd name="T16" fmla="*/ 21 w 1769"/>
                <a:gd name="T17" fmla="*/ 6 h 791"/>
                <a:gd name="T18" fmla="*/ 11 w 1769"/>
                <a:gd name="T19" fmla="*/ 3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5" name="Freeform 200"/>
            <p:cNvSpPr>
              <a:spLocks/>
            </p:cNvSpPr>
            <p:nvPr/>
          </p:nvSpPr>
          <p:spPr bwMode="hidden">
            <a:xfrm rot="-802576">
              <a:off x="3901" y="740"/>
              <a:ext cx="399" cy="69"/>
            </a:xfrm>
            <a:custGeom>
              <a:avLst/>
              <a:gdLst>
                <a:gd name="T0" fmla="*/ 0 w 2736"/>
                <a:gd name="T1" fmla="*/ 9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5 h 504"/>
                <a:gd name="T14" fmla="*/ 0 w 2736"/>
                <a:gd name="T15" fmla="*/ 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6" name="Freeform 201"/>
            <p:cNvSpPr>
              <a:spLocks/>
            </p:cNvSpPr>
            <p:nvPr/>
          </p:nvSpPr>
          <p:spPr bwMode="hidden">
            <a:xfrm rot="-802576">
              <a:off x="4295" y="672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1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8 h 791"/>
                <a:gd name="T16" fmla="*/ 16 w 1769"/>
                <a:gd name="T17" fmla="*/ 5 h 791"/>
                <a:gd name="T18" fmla="*/ 8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7" name="Freeform 202"/>
            <p:cNvSpPr>
              <a:spLocks/>
            </p:cNvSpPr>
            <p:nvPr/>
          </p:nvSpPr>
          <p:spPr bwMode="hidden">
            <a:xfrm rot="18888116" flipH="1">
              <a:off x="3235" y="1137"/>
              <a:ext cx="557" cy="101"/>
            </a:xfrm>
            <a:custGeom>
              <a:avLst/>
              <a:gdLst>
                <a:gd name="T0" fmla="*/ 0 w 2736"/>
                <a:gd name="T1" fmla="*/ 20 h 504"/>
                <a:gd name="T2" fmla="*/ 36 w 2736"/>
                <a:gd name="T3" fmla="*/ 7 h 504"/>
                <a:gd name="T4" fmla="*/ 74 w 2736"/>
                <a:gd name="T5" fmla="*/ 1 h 504"/>
                <a:gd name="T6" fmla="*/ 113 w 2736"/>
                <a:gd name="T7" fmla="*/ 1 h 504"/>
                <a:gd name="T8" fmla="*/ 113 w 2736"/>
                <a:gd name="T9" fmla="*/ 4 h 504"/>
                <a:gd name="T10" fmla="*/ 73 w 2736"/>
                <a:gd name="T11" fmla="*/ 4 h 504"/>
                <a:gd name="T12" fmla="*/ 27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8" name="Freeform 203"/>
            <p:cNvSpPr>
              <a:spLocks/>
            </p:cNvSpPr>
            <p:nvPr/>
          </p:nvSpPr>
          <p:spPr bwMode="hidden">
            <a:xfrm rot="18888116" flipH="1">
              <a:off x="3087" y="143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3 w 1769"/>
                <a:gd name="T5" fmla="*/ 8 h 791"/>
                <a:gd name="T6" fmla="*/ 46 w 1769"/>
                <a:gd name="T7" fmla="*/ 17 h 791"/>
                <a:gd name="T8" fmla="*/ 50 w 1769"/>
                <a:gd name="T9" fmla="*/ 24 h 791"/>
                <a:gd name="T10" fmla="*/ 48 w 1769"/>
                <a:gd name="T11" fmla="*/ 31 h 791"/>
                <a:gd name="T12" fmla="*/ 45 w 1769"/>
                <a:gd name="T13" fmla="*/ 25 h 791"/>
                <a:gd name="T14" fmla="*/ 40 w 1769"/>
                <a:gd name="T15" fmla="*/ 18 h 791"/>
                <a:gd name="T16" fmla="*/ 32 w 1769"/>
                <a:gd name="T17" fmla="*/ 12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9" name="Freeform 204"/>
            <p:cNvSpPr>
              <a:spLocks/>
            </p:cNvSpPr>
            <p:nvPr/>
          </p:nvSpPr>
          <p:spPr bwMode="hidden">
            <a:xfrm rot="19495919" flipH="1">
              <a:off x="3160" y="1085"/>
              <a:ext cx="586" cy="112"/>
            </a:xfrm>
            <a:custGeom>
              <a:avLst/>
              <a:gdLst>
                <a:gd name="T0" fmla="*/ 0 w 2736"/>
                <a:gd name="T1" fmla="*/ 25 h 504"/>
                <a:gd name="T2" fmla="*/ 40 w 2736"/>
                <a:gd name="T3" fmla="*/ 8 h 504"/>
                <a:gd name="T4" fmla="*/ 81 w 2736"/>
                <a:gd name="T5" fmla="*/ 1 h 504"/>
                <a:gd name="T6" fmla="*/ 126 w 2736"/>
                <a:gd name="T7" fmla="*/ 1 h 504"/>
                <a:gd name="T8" fmla="*/ 125 w 2736"/>
                <a:gd name="T9" fmla="*/ 5 h 504"/>
                <a:gd name="T10" fmla="*/ 81 w 2736"/>
                <a:gd name="T11" fmla="*/ 5 h 504"/>
                <a:gd name="T12" fmla="*/ 30 w 2736"/>
                <a:gd name="T13" fmla="*/ 14 h 504"/>
                <a:gd name="T14" fmla="*/ 0 w 2736"/>
                <a:gd name="T15" fmla="*/ 25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0" name="Freeform 205"/>
            <p:cNvSpPr>
              <a:spLocks/>
            </p:cNvSpPr>
            <p:nvPr/>
          </p:nvSpPr>
          <p:spPr bwMode="hidden">
            <a:xfrm rot="19495919" flipH="1">
              <a:off x="2950" y="1339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15 w 1769"/>
                <a:gd name="T3" fmla="*/ 3 h 791"/>
                <a:gd name="T4" fmla="*/ 37 w 1769"/>
                <a:gd name="T5" fmla="*/ 10 h 791"/>
                <a:gd name="T6" fmla="*/ 51 w 1769"/>
                <a:gd name="T7" fmla="*/ 21 h 791"/>
                <a:gd name="T8" fmla="*/ 56 w 1769"/>
                <a:gd name="T9" fmla="*/ 30 h 791"/>
                <a:gd name="T10" fmla="*/ 54 w 1769"/>
                <a:gd name="T11" fmla="*/ 39 h 791"/>
                <a:gd name="T12" fmla="*/ 50 w 1769"/>
                <a:gd name="T13" fmla="*/ 31 h 791"/>
                <a:gd name="T14" fmla="*/ 44 w 1769"/>
                <a:gd name="T15" fmla="*/ 22 h 791"/>
                <a:gd name="T16" fmla="*/ 35 w 1769"/>
                <a:gd name="T17" fmla="*/ 15 h 791"/>
                <a:gd name="T18" fmla="*/ 18 w 1769"/>
                <a:gd name="T19" fmla="*/ 8 h 791"/>
                <a:gd name="T20" fmla="*/ 0 w 1769"/>
                <a:gd name="T21" fmla="*/ 4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1" name="Freeform 206"/>
            <p:cNvSpPr>
              <a:spLocks/>
            </p:cNvSpPr>
            <p:nvPr/>
          </p:nvSpPr>
          <p:spPr bwMode="hidden">
            <a:xfrm rot="20017085" flipH="1">
              <a:off x="3175" y="1025"/>
              <a:ext cx="561" cy="98"/>
            </a:xfrm>
            <a:custGeom>
              <a:avLst/>
              <a:gdLst>
                <a:gd name="T0" fmla="*/ 0 w 2736"/>
                <a:gd name="T1" fmla="*/ 19 h 504"/>
                <a:gd name="T2" fmla="*/ 36 w 2736"/>
                <a:gd name="T3" fmla="*/ 6 h 504"/>
                <a:gd name="T4" fmla="*/ 75 w 2736"/>
                <a:gd name="T5" fmla="*/ 1 h 504"/>
                <a:gd name="T6" fmla="*/ 115 w 2736"/>
                <a:gd name="T7" fmla="*/ 1 h 504"/>
                <a:gd name="T8" fmla="*/ 114 w 2736"/>
                <a:gd name="T9" fmla="*/ 4 h 504"/>
                <a:gd name="T10" fmla="*/ 74 w 2736"/>
                <a:gd name="T11" fmla="*/ 4 h 504"/>
                <a:gd name="T12" fmla="*/ 27 w 2736"/>
                <a:gd name="T13" fmla="*/ 11 h 504"/>
                <a:gd name="T14" fmla="*/ 0 w 2736"/>
                <a:gd name="T15" fmla="*/ 1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2" name="Freeform 207"/>
            <p:cNvSpPr>
              <a:spLocks/>
            </p:cNvSpPr>
            <p:nvPr/>
          </p:nvSpPr>
          <p:spPr bwMode="hidden">
            <a:xfrm rot="20017085" flipH="1">
              <a:off x="2935" y="1215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4 w 1769"/>
                <a:gd name="T5" fmla="*/ 8 h 791"/>
                <a:gd name="T6" fmla="*/ 47 w 1769"/>
                <a:gd name="T7" fmla="*/ 16 h 791"/>
                <a:gd name="T8" fmla="*/ 51 w 1769"/>
                <a:gd name="T9" fmla="*/ 23 h 791"/>
                <a:gd name="T10" fmla="*/ 49 w 1769"/>
                <a:gd name="T11" fmla="*/ 29 h 791"/>
                <a:gd name="T12" fmla="*/ 46 w 1769"/>
                <a:gd name="T13" fmla="*/ 24 h 791"/>
                <a:gd name="T14" fmla="*/ 40 w 1769"/>
                <a:gd name="T15" fmla="*/ 17 h 791"/>
                <a:gd name="T16" fmla="*/ 32 w 1769"/>
                <a:gd name="T17" fmla="*/ 11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3" name="Freeform 208"/>
            <p:cNvSpPr>
              <a:spLocks/>
            </p:cNvSpPr>
            <p:nvPr/>
          </p:nvSpPr>
          <p:spPr bwMode="hidden">
            <a:xfrm rot="20519637" flipH="1">
              <a:off x="3185" y="961"/>
              <a:ext cx="542" cy="108"/>
            </a:xfrm>
            <a:custGeom>
              <a:avLst/>
              <a:gdLst>
                <a:gd name="T0" fmla="*/ 0 w 2736"/>
                <a:gd name="T1" fmla="*/ 23 h 504"/>
                <a:gd name="T2" fmla="*/ 34 w 2736"/>
                <a:gd name="T3" fmla="*/ 8 h 504"/>
                <a:gd name="T4" fmla="*/ 70 w 2736"/>
                <a:gd name="T5" fmla="*/ 1 h 504"/>
                <a:gd name="T6" fmla="*/ 107 w 2736"/>
                <a:gd name="T7" fmla="*/ 1 h 504"/>
                <a:gd name="T8" fmla="*/ 107 w 2736"/>
                <a:gd name="T9" fmla="*/ 5 h 504"/>
                <a:gd name="T10" fmla="*/ 69 w 2736"/>
                <a:gd name="T11" fmla="*/ 5 h 504"/>
                <a:gd name="T12" fmla="*/ 26 w 2736"/>
                <a:gd name="T13" fmla="*/ 14 h 504"/>
                <a:gd name="T14" fmla="*/ 0 w 2736"/>
                <a:gd name="T15" fmla="*/ 23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4" name="Freeform 209"/>
            <p:cNvSpPr>
              <a:spLocks/>
            </p:cNvSpPr>
            <p:nvPr/>
          </p:nvSpPr>
          <p:spPr bwMode="hidden">
            <a:xfrm rot="20519637" flipH="1">
              <a:off x="2928" y="1090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13 w 1769"/>
                <a:gd name="T3" fmla="*/ 3 h 791"/>
                <a:gd name="T4" fmla="*/ 31 w 1769"/>
                <a:gd name="T5" fmla="*/ 9 h 791"/>
                <a:gd name="T6" fmla="*/ 44 w 1769"/>
                <a:gd name="T7" fmla="*/ 20 h 791"/>
                <a:gd name="T8" fmla="*/ 48 w 1769"/>
                <a:gd name="T9" fmla="*/ 28 h 791"/>
                <a:gd name="T10" fmla="*/ 46 w 1769"/>
                <a:gd name="T11" fmla="*/ 36 h 791"/>
                <a:gd name="T12" fmla="*/ 43 w 1769"/>
                <a:gd name="T13" fmla="*/ 29 h 791"/>
                <a:gd name="T14" fmla="*/ 38 w 1769"/>
                <a:gd name="T15" fmla="*/ 21 h 791"/>
                <a:gd name="T16" fmla="*/ 30 w 1769"/>
                <a:gd name="T17" fmla="*/ 14 h 791"/>
                <a:gd name="T18" fmla="*/ 16 w 1769"/>
                <a:gd name="T19" fmla="*/ 7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5" name="Freeform 210"/>
            <p:cNvSpPr>
              <a:spLocks/>
            </p:cNvSpPr>
            <p:nvPr/>
          </p:nvSpPr>
          <p:spPr bwMode="hidden">
            <a:xfrm rot="21136207" flipH="1">
              <a:off x="3217" y="889"/>
              <a:ext cx="499" cy="101"/>
            </a:xfrm>
            <a:custGeom>
              <a:avLst/>
              <a:gdLst>
                <a:gd name="T0" fmla="*/ 0 w 2736"/>
                <a:gd name="T1" fmla="*/ 20 h 504"/>
                <a:gd name="T2" fmla="*/ 29 w 2736"/>
                <a:gd name="T3" fmla="*/ 7 h 504"/>
                <a:gd name="T4" fmla="*/ 59 w 2736"/>
                <a:gd name="T5" fmla="*/ 1 h 504"/>
                <a:gd name="T6" fmla="*/ 91 w 2736"/>
                <a:gd name="T7" fmla="*/ 1 h 504"/>
                <a:gd name="T8" fmla="*/ 90 w 2736"/>
                <a:gd name="T9" fmla="*/ 4 h 504"/>
                <a:gd name="T10" fmla="*/ 59 w 2736"/>
                <a:gd name="T11" fmla="*/ 4 h 504"/>
                <a:gd name="T12" fmla="*/ 22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6" name="Freeform 211"/>
            <p:cNvSpPr>
              <a:spLocks/>
            </p:cNvSpPr>
            <p:nvPr/>
          </p:nvSpPr>
          <p:spPr bwMode="hidden">
            <a:xfrm rot="21136207" flipH="1">
              <a:off x="2959" y="943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11 w 1769"/>
                <a:gd name="T3" fmla="*/ 2 h 791"/>
                <a:gd name="T4" fmla="*/ 27 w 1769"/>
                <a:gd name="T5" fmla="*/ 8 h 791"/>
                <a:gd name="T6" fmla="*/ 37 w 1769"/>
                <a:gd name="T7" fmla="*/ 17 h 791"/>
                <a:gd name="T8" fmla="*/ 40 w 1769"/>
                <a:gd name="T9" fmla="*/ 24 h 791"/>
                <a:gd name="T10" fmla="*/ 39 w 1769"/>
                <a:gd name="T11" fmla="*/ 31 h 791"/>
                <a:gd name="T12" fmla="*/ 37 w 1769"/>
                <a:gd name="T13" fmla="*/ 25 h 791"/>
                <a:gd name="T14" fmla="*/ 32 w 1769"/>
                <a:gd name="T15" fmla="*/ 18 h 791"/>
                <a:gd name="T16" fmla="*/ 25 w 1769"/>
                <a:gd name="T17" fmla="*/ 12 h 791"/>
                <a:gd name="T18" fmla="*/ 13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7" name="Freeform 212"/>
            <p:cNvSpPr>
              <a:spLocks/>
            </p:cNvSpPr>
            <p:nvPr/>
          </p:nvSpPr>
          <p:spPr bwMode="hidden">
            <a:xfrm rot="84182" flipH="1">
              <a:off x="3254" y="848"/>
              <a:ext cx="454" cy="71"/>
            </a:xfrm>
            <a:custGeom>
              <a:avLst/>
              <a:gdLst>
                <a:gd name="T0" fmla="*/ 0 w 2736"/>
                <a:gd name="T1" fmla="*/ 10 h 504"/>
                <a:gd name="T2" fmla="*/ 24 w 2736"/>
                <a:gd name="T3" fmla="*/ 3 h 504"/>
                <a:gd name="T4" fmla="*/ 49 w 2736"/>
                <a:gd name="T5" fmla="*/ 0 h 504"/>
                <a:gd name="T6" fmla="*/ 75 w 2736"/>
                <a:gd name="T7" fmla="*/ 0 h 504"/>
                <a:gd name="T8" fmla="*/ 75 w 2736"/>
                <a:gd name="T9" fmla="*/ 2 h 504"/>
                <a:gd name="T10" fmla="*/ 49 w 2736"/>
                <a:gd name="T11" fmla="*/ 2 h 504"/>
                <a:gd name="T12" fmla="*/ 18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8" name="Freeform 213"/>
            <p:cNvSpPr>
              <a:spLocks/>
            </p:cNvSpPr>
            <p:nvPr/>
          </p:nvSpPr>
          <p:spPr bwMode="hidden">
            <a:xfrm rot="84182" flipH="1">
              <a:off x="3013" y="842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9 w 1769"/>
                <a:gd name="T3" fmla="*/ 1 h 791"/>
                <a:gd name="T4" fmla="*/ 22 w 1769"/>
                <a:gd name="T5" fmla="*/ 4 h 791"/>
                <a:gd name="T6" fmla="*/ 31 w 1769"/>
                <a:gd name="T7" fmla="*/ 9 h 791"/>
                <a:gd name="T8" fmla="*/ 33 w 1769"/>
                <a:gd name="T9" fmla="*/ 12 h 791"/>
                <a:gd name="T10" fmla="*/ 32 w 1769"/>
                <a:gd name="T11" fmla="*/ 15 h 791"/>
                <a:gd name="T12" fmla="*/ 30 w 1769"/>
                <a:gd name="T13" fmla="*/ 12 h 791"/>
                <a:gd name="T14" fmla="*/ 26 w 1769"/>
                <a:gd name="T15" fmla="*/ 9 h 791"/>
                <a:gd name="T16" fmla="*/ 21 w 1769"/>
                <a:gd name="T17" fmla="*/ 6 h 791"/>
                <a:gd name="T18" fmla="*/ 11 w 1769"/>
                <a:gd name="T19" fmla="*/ 3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9" name="Freeform 214"/>
            <p:cNvSpPr>
              <a:spLocks/>
            </p:cNvSpPr>
            <p:nvPr/>
          </p:nvSpPr>
          <p:spPr bwMode="hidden">
            <a:xfrm rot="802576" flipH="1">
              <a:off x="3324" y="797"/>
              <a:ext cx="399" cy="69"/>
            </a:xfrm>
            <a:custGeom>
              <a:avLst/>
              <a:gdLst>
                <a:gd name="T0" fmla="*/ 0 w 2736"/>
                <a:gd name="T1" fmla="*/ 9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5 h 504"/>
                <a:gd name="T14" fmla="*/ 0 w 2736"/>
                <a:gd name="T15" fmla="*/ 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10" name="Freeform 215"/>
            <p:cNvSpPr>
              <a:spLocks/>
            </p:cNvSpPr>
            <p:nvPr/>
          </p:nvSpPr>
          <p:spPr bwMode="hidden">
            <a:xfrm rot="802576" flipH="1">
              <a:off x="3115" y="729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1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8 h 791"/>
                <a:gd name="T16" fmla="*/ 16 w 1769"/>
                <a:gd name="T17" fmla="*/ 5 h 791"/>
                <a:gd name="T18" fmla="*/ 8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11" name="Freeform 216"/>
            <p:cNvSpPr>
              <a:spLocks/>
            </p:cNvSpPr>
            <p:nvPr/>
          </p:nvSpPr>
          <p:spPr bwMode="hidden">
            <a:xfrm rot="1277471" flipH="1">
              <a:off x="3350" y="775"/>
              <a:ext cx="399" cy="70"/>
            </a:xfrm>
            <a:custGeom>
              <a:avLst/>
              <a:gdLst>
                <a:gd name="T0" fmla="*/ 0 w 2736"/>
                <a:gd name="T1" fmla="*/ 10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12" name="Freeform 217"/>
            <p:cNvSpPr>
              <a:spLocks/>
            </p:cNvSpPr>
            <p:nvPr/>
          </p:nvSpPr>
          <p:spPr bwMode="hidden">
            <a:xfrm rot="1277471" flipH="1">
              <a:off x="3151" y="665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2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9 h 791"/>
                <a:gd name="T16" fmla="*/ 16 w 1769"/>
                <a:gd name="T17" fmla="*/ 6 h 791"/>
                <a:gd name="T18" fmla="*/ 8 w 1769"/>
                <a:gd name="T19" fmla="*/ 3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13" name="Freeform 218"/>
            <p:cNvSpPr>
              <a:spLocks/>
            </p:cNvSpPr>
            <p:nvPr/>
          </p:nvSpPr>
          <p:spPr bwMode="hidden">
            <a:xfrm rot="2028410" flipH="1">
              <a:off x="3394" y="745"/>
              <a:ext cx="399" cy="69"/>
            </a:xfrm>
            <a:custGeom>
              <a:avLst/>
              <a:gdLst>
                <a:gd name="T0" fmla="*/ 0 w 2736"/>
                <a:gd name="T1" fmla="*/ 9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5 h 504"/>
                <a:gd name="T14" fmla="*/ 0 w 2736"/>
                <a:gd name="T15" fmla="*/ 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14" name="Freeform 219"/>
            <p:cNvSpPr>
              <a:spLocks/>
            </p:cNvSpPr>
            <p:nvPr/>
          </p:nvSpPr>
          <p:spPr bwMode="hidden">
            <a:xfrm rot="2028410" flipH="1">
              <a:off x="3222" y="574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2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9 h 791"/>
                <a:gd name="T16" fmla="*/ 16 w 1769"/>
                <a:gd name="T17" fmla="*/ 6 h 791"/>
                <a:gd name="T18" fmla="*/ 8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15" name="Freeform 220"/>
            <p:cNvSpPr>
              <a:spLocks/>
            </p:cNvSpPr>
            <p:nvPr/>
          </p:nvSpPr>
          <p:spPr bwMode="hidden">
            <a:xfrm rot="2664424" flipH="1">
              <a:off x="3433" y="700"/>
              <a:ext cx="404" cy="69"/>
            </a:xfrm>
            <a:custGeom>
              <a:avLst/>
              <a:gdLst>
                <a:gd name="T0" fmla="*/ 0 w 2736"/>
                <a:gd name="T1" fmla="*/ 9 h 504"/>
                <a:gd name="T2" fmla="*/ 19 w 2736"/>
                <a:gd name="T3" fmla="*/ 3 h 504"/>
                <a:gd name="T4" fmla="*/ 39 w 2736"/>
                <a:gd name="T5" fmla="*/ 0 h 504"/>
                <a:gd name="T6" fmla="*/ 60 w 2736"/>
                <a:gd name="T7" fmla="*/ 0 h 504"/>
                <a:gd name="T8" fmla="*/ 59 w 2736"/>
                <a:gd name="T9" fmla="*/ 2 h 504"/>
                <a:gd name="T10" fmla="*/ 38 w 2736"/>
                <a:gd name="T11" fmla="*/ 2 h 504"/>
                <a:gd name="T12" fmla="*/ 14 w 2736"/>
                <a:gd name="T13" fmla="*/ 5 h 504"/>
                <a:gd name="T14" fmla="*/ 0 w 2736"/>
                <a:gd name="T15" fmla="*/ 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16" name="Freeform 221"/>
            <p:cNvSpPr>
              <a:spLocks/>
            </p:cNvSpPr>
            <p:nvPr/>
          </p:nvSpPr>
          <p:spPr bwMode="hidden">
            <a:xfrm rot="2664424" flipH="1">
              <a:off x="3290" y="481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2 h 791"/>
                <a:gd name="T10" fmla="*/ 25 w 1769"/>
                <a:gd name="T11" fmla="*/ 15 h 791"/>
                <a:gd name="T12" fmla="*/ 24 w 1769"/>
                <a:gd name="T13" fmla="*/ 12 h 791"/>
                <a:gd name="T14" fmla="*/ 21 w 1769"/>
                <a:gd name="T15" fmla="*/ 9 h 791"/>
                <a:gd name="T16" fmla="*/ 17 w 1769"/>
                <a:gd name="T17" fmla="*/ 6 h 791"/>
                <a:gd name="T18" fmla="*/ 9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17" name="Freeform 222"/>
            <p:cNvSpPr>
              <a:spLocks/>
            </p:cNvSpPr>
            <p:nvPr/>
          </p:nvSpPr>
          <p:spPr bwMode="hidden">
            <a:xfrm rot="3473776" flipH="1">
              <a:off x="3518" y="685"/>
              <a:ext cx="356" cy="70"/>
            </a:xfrm>
            <a:custGeom>
              <a:avLst/>
              <a:gdLst>
                <a:gd name="T0" fmla="*/ 0 w 2736"/>
                <a:gd name="T1" fmla="*/ 10 h 504"/>
                <a:gd name="T2" fmla="*/ 15 w 2736"/>
                <a:gd name="T3" fmla="*/ 3 h 504"/>
                <a:gd name="T4" fmla="*/ 30 w 2736"/>
                <a:gd name="T5" fmla="*/ 0 h 504"/>
                <a:gd name="T6" fmla="*/ 46 w 2736"/>
                <a:gd name="T7" fmla="*/ 0 h 504"/>
                <a:gd name="T8" fmla="*/ 46 w 2736"/>
                <a:gd name="T9" fmla="*/ 2 h 504"/>
                <a:gd name="T10" fmla="*/ 30 w 2736"/>
                <a:gd name="T11" fmla="*/ 2 h 504"/>
                <a:gd name="T12" fmla="*/ 11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18" name="Freeform 223"/>
            <p:cNvSpPr>
              <a:spLocks/>
            </p:cNvSpPr>
            <p:nvPr/>
          </p:nvSpPr>
          <p:spPr bwMode="hidden">
            <a:xfrm rot="3473776" flipH="1">
              <a:off x="3438" y="450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6 w 1769"/>
                <a:gd name="T3" fmla="*/ 1 h 791"/>
                <a:gd name="T4" fmla="*/ 13 w 1769"/>
                <a:gd name="T5" fmla="*/ 4 h 791"/>
                <a:gd name="T6" fmla="*/ 19 w 1769"/>
                <a:gd name="T7" fmla="*/ 8 h 791"/>
                <a:gd name="T8" fmla="*/ 21 w 1769"/>
                <a:gd name="T9" fmla="*/ 12 h 791"/>
                <a:gd name="T10" fmla="*/ 20 w 1769"/>
                <a:gd name="T11" fmla="*/ 15 h 791"/>
                <a:gd name="T12" fmla="*/ 19 w 1769"/>
                <a:gd name="T13" fmla="*/ 12 h 791"/>
                <a:gd name="T14" fmla="*/ 16 w 1769"/>
                <a:gd name="T15" fmla="*/ 9 h 791"/>
                <a:gd name="T16" fmla="*/ 13 w 1769"/>
                <a:gd name="T17" fmla="*/ 6 h 791"/>
                <a:gd name="T18" fmla="*/ 7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19" name="Freeform 224"/>
            <p:cNvSpPr>
              <a:spLocks/>
            </p:cNvSpPr>
            <p:nvPr/>
          </p:nvSpPr>
          <p:spPr bwMode="hidden">
            <a:xfrm rot="4126480" flipH="1">
              <a:off x="3577" y="673"/>
              <a:ext cx="342" cy="69"/>
            </a:xfrm>
            <a:custGeom>
              <a:avLst/>
              <a:gdLst>
                <a:gd name="T0" fmla="*/ 0 w 2736"/>
                <a:gd name="T1" fmla="*/ 9 h 504"/>
                <a:gd name="T2" fmla="*/ 14 w 2736"/>
                <a:gd name="T3" fmla="*/ 3 h 504"/>
                <a:gd name="T4" fmla="*/ 28 w 2736"/>
                <a:gd name="T5" fmla="*/ 0 h 504"/>
                <a:gd name="T6" fmla="*/ 43 w 2736"/>
                <a:gd name="T7" fmla="*/ 0 h 504"/>
                <a:gd name="T8" fmla="*/ 43 w 2736"/>
                <a:gd name="T9" fmla="*/ 2 h 504"/>
                <a:gd name="T10" fmla="*/ 28 w 2736"/>
                <a:gd name="T11" fmla="*/ 2 h 504"/>
                <a:gd name="T12" fmla="*/ 10 w 2736"/>
                <a:gd name="T13" fmla="*/ 5 h 504"/>
                <a:gd name="T14" fmla="*/ 0 w 2736"/>
                <a:gd name="T15" fmla="*/ 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20" name="Freeform 225"/>
            <p:cNvSpPr>
              <a:spLocks/>
            </p:cNvSpPr>
            <p:nvPr/>
          </p:nvSpPr>
          <p:spPr bwMode="hidden">
            <a:xfrm rot="4126480" flipH="1">
              <a:off x="3541" y="421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5 w 1769"/>
                <a:gd name="T3" fmla="*/ 1 h 791"/>
                <a:gd name="T4" fmla="*/ 12 w 1769"/>
                <a:gd name="T5" fmla="*/ 4 h 791"/>
                <a:gd name="T6" fmla="*/ 17 w 1769"/>
                <a:gd name="T7" fmla="*/ 8 h 791"/>
                <a:gd name="T8" fmla="*/ 19 w 1769"/>
                <a:gd name="T9" fmla="*/ 12 h 791"/>
                <a:gd name="T10" fmla="*/ 18 w 1769"/>
                <a:gd name="T11" fmla="*/ 15 h 791"/>
                <a:gd name="T12" fmla="*/ 17 w 1769"/>
                <a:gd name="T13" fmla="*/ 12 h 791"/>
                <a:gd name="T14" fmla="*/ 15 w 1769"/>
                <a:gd name="T15" fmla="*/ 9 h 791"/>
                <a:gd name="T16" fmla="*/ 12 w 1769"/>
                <a:gd name="T17" fmla="*/ 6 h 791"/>
                <a:gd name="T18" fmla="*/ 6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21" name="Freeform 226"/>
            <p:cNvSpPr>
              <a:spLocks/>
            </p:cNvSpPr>
            <p:nvPr/>
          </p:nvSpPr>
          <p:spPr bwMode="hidden">
            <a:xfrm rot="-1325434">
              <a:off x="3864" y="705"/>
              <a:ext cx="398" cy="70"/>
            </a:xfrm>
            <a:custGeom>
              <a:avLst/>
              <a:gdLst>
                <a:gd name="T0" fmla="*/ 0 w 2736"/>
                <a:gd name="T1" fmla="*/ 10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22" name="Freeform 227"/>
            <p:cNvSpPr>
              <a:spLocks/>
            </p:cNvSpPr>
            <p:nvPr/>
          </p:nvSpPr>
          <p:spPr bwMode="hidden">
            <a:xfrm rot="-1325434">
              <a:off x="4246" y="592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2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9 h 791"/>
                <a:gd name="T16" fmla="*/ 16 w 1769"/>
                <a:gd name="T17" fmla="*/ 6 h 791"/>
                <a:gd name="T18" fmla="*/ 8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23" name="Freeform 228"/>
            <p:cNvSpPr>
              <a:spLocks/>
            </p:cNvSpPr>
            <p:nvPr/>
          </p:nvSpPr>
          <p:spPr bwMode="hidden">
            <a:xfrm rot="-1921064">
              <a:off x="3819" y="681"/>
              <a:ext cx="399" cy="70"/>
            </a:xfrm>
            <a:custGeom>
              <a:avLst/>
              <a:gdLst>
                <a:gd name="T0" fmla="*/ 0 w 2736"/>
                <a:gd name="T1" fmla="*/ 10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24" name="Freeform 229"/>
            <p:cNvSpPr>
              <a:spLocks/>
            </p:cNvSpPr>
            <p:nvPr/>
          </p:nvSpPr>
          <p:spPr bwMode="hidden">
            <a:xfrm rot="-1921064">
              <a:off x="4181" y="518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2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9 h 791"/>
                <a:gd name="T16" fmla="*/ 16 w 1769"/>
                <a:gd name="T17" fmla="*/ 6 h 791"/>
                <a:gd name="T18" fmla="*/ 8 w 1769"/>
                <a:gd name="T19" fmla="*/ 3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25" name="Freeform 230"/>
            <p:cNvSpPr>
              <a:spLocks/>
            </p:cNvSpPr>
            <p:nvPr/>
          </p:nvSpPr>
          <p:spPr bwMode="hidden">
            <a:xfrm rot="4578755" flipH="1">
              <a:off x="3632" y="690"/>
              <a:ext cx="332" cy="47"/>
            </a:xfrm>
            <a:custGeom>
              <a:avLst/>
              <a:gdLst>
                <a:gd name="T0" fmla="*/ 0 w 2736"/>
                <a:gd name="T1" fmla="*/ 4 h 504"/>
                <a:gd name="T2" fmla="*/ 13 w 2736"/>
                <a:gd name="T3" fmla="*/ 1 h 504"/>
                <a:gd name="T4" fmla="*/ 26 w 2736"/>
                <a:gd name="T5" fmla="*/ 0 h 504"/>
                <a:gd name="T6" fmla="*/ 40 w 2736"/>
                <a:gd name="T7" fmla="*/ 0 h 504"/>
                <a:gd name="T8" fmla="*/ 40 w 2736"/>
                <a:gd name="T9" fmla="*/ 1 h 504"/>
                <a:gd name="T10" fmla="*/ 26 w 2736"/>
                <a:gd name="T11" fmla="*/ 1 h 504"/>
                <a:gd name="T12" fmla="*/ 10 w 2736"/>
                <a:gd name="T13" fmla="*/ 3 h 504"/>
                <a:gd name="T14" fmla="*/ 0 w 2736"/>
                <a:gd name="T15" fmla="*/ 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26" name="Freeform 231"/>
            <p:cNvSpPr>
              <a:spLocks/>
            </p:cNvSpPr>
            <p:nvPr/>
          </p:nvSpPr>
          <p:spPr bwMode="hidden">
            <a:xfrm rot="4578755" flipH="1">
              <a:off x="3639" y="447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5 w 1769"/>
                <a:gd name="T3" fmla="*/ 0 h 791"/>
                <a:gd name="T4" fmla="*/ 12 w 1769"/>
                <a:gd name="T5" fmla="*/ 2 h 791"/>
                <a:gd name="T6" fmla="*/ 16 w 1769"/>
                <a:gd name="T7" fmla="*/ 4 h 791"/>
                <a:gd name="T8" fmla="*/ 18 w 1769"/>
                <a:gd name="T9" fmla="*/ 5 h 791"/>
                <a:gd name="T10" fmla="*/ 17 w 1769"/>
                <a:gd name="T11" fmla="*/ 7 h 791"/>
                <a:gd name="T12" fmla="*/ 16 w 1769"/>
                <a:gd name="T13" fmla="*/ 6 h 791"/>
                <a:gd name="T14" fmla="*/ 14 w 1769"/>
                <a:gd name="T15" fmla="*/ 4 h 791"/>
                <a:gd name="T16" fmla="*/ 11 w 1769"/>
                <a:gd name="T17" fmla="*/ 3 h 791"/>
                <a:gd name="T18" fmla="*/ 6 w 1769"/>
                <a:gd name="T19" fmla="*/ 1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27" name="Freeform 232"/>
            <p:cNvSpPr>
              <a:spLocks/>
            </p:cNvSpPr>
            <p:nvPr/>
          </p:nvSpPr>
          <p:spPr bwMode="hidden">
            <a:xfrm rot="-3857755">
              <a:off x="3715" y="678"/>
              <a:ext cx="343" cy="60"/>
            </a:xfrm>
            <a:custGeom>
              <a:avLst/>
              <a:gdLst>
                <a:gd name="T0" fmla="*/ 0 w 2736"/>
                <a:gd name="T1" fmla="*/ 7 h 504"/>
                <a:gd name="T2" fmla="*/ 14 w 2736"/>
                <a:gd name="T3" fmla="*/ 2 h 504"/>
                <a:gd name="T4" fmla="*/ 28 w 2736"/>
                <a:gd name="T5" fmla="*/ 0 h 504"/>
                <a:gd name="T6" fmla="*/ 43 w 2736"/>
                <a:gd name="T7" fmla="*/ 0 h 504"/>
                <a:gd name="T8" fmla="*/ 43 w 2736"/>
                <a:gd name="T9" fmla="*/ 1 h 504"/>
                <a:gd name="T10" fmla="*/ 28 w 2736"/>
                <a:gd name="T11" fmla="*/ 1 h 504"/>
                <a:gd name="T12" fmla="*/ 10 w 2736"/>
                <a:gd name="T13" fmla="*/ 4 h 504"/>
                <a:gd name="T14" fmla="*/ 0 w 2736"/>
                <a:gd name="T15" fmla="*/ 7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28" name="Freeform 233"/>
            <p:cNvSpPr>
              <a:spLocks/>
            </p:cNvSpPr>
            <p:nvPr/>
          </p:nvSpPr>
          <p:spPr bwMode="hidden">
            <a:xfrm rot="-3857755">
              <a:off x="3926" y="433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5 w 1769"/>
                <a:gd name="T3" fmla="*/ 1 h 791"/>
                <a:gd name="T4" fmla="*/ 12 w 1769"/>
                <a:gd name="T5" fmla="*/ 3 h 791"/>
                <a:gd name="T6" fmla="*/ 17 w 1769"/>
                <a:gd name="T7" fmla="*/ 6 h 791"/>
                <a:gd name="T8" fmla="*/ 19 w 1769"/>
                <a:gd name="T9" fmla="*/ 8 h 791"/>
                <a:gd name="T10" fmla="*/ 18 w 1769"/>
                <a:gd name="T11" fmla="*/ 11 h 791"/>
                <a:gd name="T12" fmla="*/ 17 w 1769"/>
                <a:gd name="T13" fmla="*/ 9 h 791"/>
                <a:gd name="T14" fmla="*/ 15 w 1769"/>
                <a:gd name="T15" fmla="*/ 6 h 791"/>
                <a:gd name="T16" fmla="*/ 12 w 1769"/>
                <a:gd name="T17" fmla="*/ 4 h 791"/>
                <a:gd name="T18" fmla="*/ 6 w 1769"/>
                <a:gd name="T19" fmla="*/ 2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29" name="Freeform 234"/>
            <p:cNvSpPr>
              <a:spLocks/>
            </p:cNvSpPr>
            <p:nvPr/>
          </p:nvSpPr>
          <p:spPr bwMode="hidden">
            <a:xfrm rot="-2777260">
              <a:off x="3758" y="671"/>
              <a:ext cx="373" cy="87"/>
            </a:xfrm>
            <a:custGeom>
              <a:avLst/>
              <a:gdLst>
                <a:gd name="T0" fmla="*/ 0 w 2736"/>
                <a:gd name="T1" fmla="*/ 15 h 504"/>
                <a:gd name="T2" fmla="*/ 16 w 2736"/>
                <a:gd name="T3" fmla="*/ 5 h 504"/>
                <a:gd name="T4" fmla="*/ 33 w 2736"/>
                <a:gd name="T5" fmla="*/ 1 h 504"/>
                <a:gd name="T6" fmla="*/ 51 w 2736"/>
                <a:gd name="T7" fmla="*/ 1 h 504"/>
                <a:gd name="T8" fmla="*/ 51 w 2736"/>
                <a:gd name="T9" fmla="*/ 3 h 504"/>
                <a:gd name="T10" fmla="*/ 33 w 2736"/>
                <a:gd name="T11" fmla="*/ 3 h 504"/>
                <a:gd name="T12" fmla="*/ 12 w 2736"/>
                <a:gd name="T13" fmla="*/ 9 h 504"/>
                <a:gd name="T14" fmla="*/ 0 w 2736"/>
                <a:gd name="T15" fmla="*/ 15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30" name="Freeform 235"/>
            <p:cNvSpPr>
              <a:spLocks/>
            </p:cNvSpPr>
            <p:nvPr/>
          </p:nvSpPr>
          <p:spPr bwMode="hidden">
            <a:xfrm rot="-2777260">
              <a:off x="4061" y="460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6 w 1769"/>
                <a:gd name="T3" fmla="*/ 2 h 791"/>
                <a:gd name="T4" fmla="*/ 15 w 1769"/>
                <a:gd name="T5" fmla="*/ 6 h 791"/>
                <a:gd name="T6" fmla="*/ 21 w 1769"/>
                <a:gd name="T7" fmla="*/ 13 h 791"/>
                <a:gd name="T8" fmla="*/ 22 w 1769"/>
                <a:gd name="T9" fmla="*/ 18 h 791"/>
                <a:gd name="T10" fmla="*/ 22 w 1769"/>
                <a:gd name="T11" fmla="*/ 23 h 791"/>
                <a:gd name="T12" fmla="*/ 20 w 1769"/>
                <a:gd name="T13" fmla="*/ 19 h 791"/>
                <a:gd name="T14" fmla="*/ 18 w 1769"/>
                <a:gd name="T15" fmla="*/ 13 h 791"/>
                <a:gd name="T16" fmla="*/ 14 w 1769"/>
                <a:gd name="T17" fmla="*/ 9 h 791"/>
                <a:gd name="T18" fmla="*/ 7 w 1769"/>
                <a:gd name="T19" fmla="*/ 4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31" name="Freeform 236"/>
            <p:cNvSpPr>
              <a:spLocks/>
            </p:cNvSpPr>
            <p:nvPr/>
          </p:nvSpPr>
          <p:spPr bwMode="hidden">
            <a:xfrm rot="-4903748">
              <a:off x="3695" y="685"/>
              <a:ext cx="308" cy="28"/>
            </a:xfrm>
            <a:custGeom>
              <a:avLst/>
              <a:gdLst>
                <a:gd name="T0" fmla="*/ 0 w 2736"/>
                <a:gd name="T1" fmla="*/ 2 h 504"/>
                <a:gd name="T2" fmla="*/ 11 w 2736"/>
                <a:gd name="T3" fmla="*/ 1 h 504"/>
                <a:gd name="T4" fmla="*/ 23 w 2736"/>
                <a:gd name="T5" fmla="*/ 0 h 504"/>
                <a:gd name="T6" fmla="*/ 35 w 2736"/>
                <a:gd name="T7" fmla="*/ 0 h 504"/>
                <a:gd name="T8" fmla="*/ 34 w 2736"/>
                <a:gd name="T9" fmla="*/ 0 h 504"/>
                <a:gd name="T10" fmla="*/ 22 w 2736"/>
                <a:gd name="T11" fmla="*/ 0 h 504"/>
                <a:gd name="T12" fmla="*/ 8 w 2736"/>
                <a:gd name="T13" fmla="*/ 1 h 504"/>
                <a:gd name="T14" fmla="*/ 0 w 2736"/>
                <a:gd name="T15" fmla="*/ 2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32" name="Freeform 237"/>
            <p:cNvSpPr>
              <a:spLocks/>
            </p:cNvSpPr>
            <p:nvPr/>
          </p:nvSpPr>
          <p:spPr bwMode="hidden">
            <a:xfrm rot="-4903748">
              <a:off x="3809" y="447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4 w 1769"/>
                <a:gd name="T3" fmla="*/ 0 h 791"/>
                <a:gd name="T4" fmla="*/ 10 w 1769"/>
                <a:gd name="T5" fmla="*/ 1 h 791"/>
                <a:gd name="T6" fmla="*/ 14 w 1769"/>
                <a:gd name="T7" fmla="*/ 1 h 791"/>
                <a:gd name="T8" fmla="*/ 15 w 1769"/>
                <a:gd name="T9" fmla="*/ 2 h 791"/>
                <a:gd name="T10" fmla="*/ 15 w 1769"/>
                <a:gd name="T11" fmla="*/ 2 h 791"/>
                <a:gd name="T12" fmla="*/ 14 w 1769"/>
                <a:gd name="T13" fmla="*/ 2 h 791"/>
                <a:gd name="T14" fmla="*/ 12 w 1769"/>
                <a:gd name="T15" fmla="*/ 1 h 791"/>
                <a:gd name="T16" fmla="*/ 10 w 1769"/>
                <a:gd name="T17" fmla="*/ 1 h 791"/>
                <a:gd name="T18" fmla="*/ 5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33" name="Freeform 238"/>
            <p:cNvSpPr>
              <a:spLocks/>
            </p:cNvSpPr>
            <p:nvPr/>
          </p:nvSpPr>
          <p:spPr bwMode="hidden">
            <a:xfrm rot="18335692" flipH="1">
              <a:off x="3278" y="1175"/>
              <a:ext cx="557" cy="101"/>
            </a:xfrm>
            <a:custGeom>
              <a:avLst/>
              <a:gdLst>
                <a:gd name="T0" fmla="*/ 0 w 2736"/>
                <a:gd name="T1" fmla="*/ 20 h 504"/>
                <a:gd name="T2" fmla="*/ 36 w 2736"/>
                <a:gd name="T3" fmla="*/ 7 h 504"/>
                <a:gd name="T4" fmla="*/ 74 w 2736"/>
                <a:gd name="T5" fmla="*/ 1 h 504"/>
                <a:gd name="T6" fmla="*/ 113 w 2736"/>
                <a:gd name="T7" fmla="*/ 1 h 504"/>
                <a:gd name="T8" fmla="*/ 113 w 2736"/>
                <a:gd name="T9" fmla="*/ 4 h 504"/>
                <a:gd name="T10" fmla="*/ 73 w 2736"/>
                <a:gd name="T11" fmla="*/ 4 h 504"/>
                <a:gd name="T12" fmla="*/ 27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34" name="Freeform 239"/>
            <p:cNvSpPr>
              <a:spLocks/>
            </p:cNvSpPr>
            <p:nvPr/>
          </p:nvSpPr>
          <p:spPr bwMode="hidden">
            <a:xfrm rot="18335692" flipH="1">
              <a:off x="3186" y="1510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3 w 1769"/>
                <a:gd name="T5" fmla="*/ 8 h 791"/>
                <a:gd name="T6" fmla="*/ 46 w 1769"/>
                <a:gd name="T7" fmla="*/ 17 h 791"/>
                <a:gd name="T8" fmla="*/ 50 w 1769"/>
                <a:gd name="T9" fmla="*/ 24 h 791"/>
                <a:gd name="T10" fmla="*/ 48 w 1769"/>
                <a:gd name="T11" fmla="*/ 31 h 791"/>
                <a:gd name="T12" fmla="*/ 45 w 1769"/>
                <a:gd name="T13" fmla="*/ 25 h 791"/>
                <a:gd name="T14" fmla="*/ 40 w 1769"/>
                <a:gd name="T15" fmla="*/ 18 h 791"/>
                <a:gd name="T16" fmla="*/ 32 w 1769"/>
                <a:gd name="T17" fmla="*/ 12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35" name="Freeform 240"/>
            <p:cNvSpPr>
              <a:spLocks/>
            </p:cNvSpPr>
            <p:nvPr/>
          </p:nvSpPr>
          <p:spPr bwMode="hidden">
            <a:xfrm rot="17542885" flipH="1">
              <a:off x="3362" y="1208"/>
              <a:ext cx="515" cy="101"/>
            </a:xfrm>
            <a:custGeom>
              <a:avLst/>
              <a:gdLst>
                <a:gd name="T0" fmla="*/ 0 w 2736"/>
                <a:gd name="T1" fmla="*/ 20 h 504"/>
                <a:gd name="T2" fmla="*/ 31 w 2736"/>
                <a:gd name="T3" fmla="*/ 7 h 504"/>
                <a:gd name="T4" fmla="*/ 63 w 2736"/>
                <a:gd name="T5" fmla="*/ 1 h 504"/>
                <a:gd name="T6" fmla="*/ 97 w 2736"/>
                <a:gd name="T7" fmla="*/ 1 h 504"/>
                <a:gd name="T8" fmla="*/ 96 w 2736"/>
                <a:gd name="T9" fmla="*/ 4 h 504"/>
                <a:gd name="T10" fmla="*/ 62 w 2736"/>
                <a:gd name="T11" fmla="*/ 4 h 504"/>
                <a:gd name="T12" fmla="*/ 23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36" name="Freeform 241"/>
            <p:cNvSpPr>
              <a:spLocks/>
            </p:cNvSpPr>
            <p:nvPr/>
          </p:nvSpPr>
          <p:spPr bwMode="hidden">
            <a:xfrm rot="17542885" flipH="1">
              <a:off x="3364" y="1550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12 w 1769"/>
                <a:gd name="T3" fmla="*/ 2 h 791"/>
                <a:gd name="T4" fmla="*/ 28 w 1769"/>
                <a:gd name="T5" fmla="*/ 8 h 791"/>
                <a:gd name="T6" fmla="*/ 39 w 1769"/>
                <a:gd name="T7" fmla="*/ 17 h 791"/>
                <a:gd name="T8" fmla="*/ 43 w 1769"/>
                <a:gd name="T9" fmla="*/ 24 h 791"/>
                <a:gd name="T10" fmla="*/ 41 w 1769"/>
                <a:gd name="T11" fmla="*/ 31 h 791"/>
                <a:gd name="T12" fmla="*/ 39 w 1769"/>
                <a:gd name="T13" fmla="*/ 25 h 791"/>
                <a:gd name="T14" fmla="*/ 34 w 1769"/>
                <a:gd name="T15" fmla="*/ 18 h 791"/>
                <a:gd name="T16" fmla="*/ 27 w 1769"/>
                <a:gd name="T17" fmla="*/ 12 h 791"/>
                <a:gd name="T18" fmla="*/ 14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37" name="Freeform 242"/>
            <p:cNvSpPr>
              <a:spLocks/>
            </p:cNvSpPr>
            <p:nvPr/>
          </p:nvSpPr>
          <p:spPr bwMode="hidden">
            <a:xfrm rot="16870650" flipH="1">
              <a:off x="3452" y="1220"/>
              <a:ext cx="495" cy="91"/>
            </a:xfrm>
            <a:custGeom>
              <a:avLst/>
              <a:gdLst>
                <a:gd name="T0" fmla="*/ 0 w 2736"/>
                <a:gd name="T1" fmla="*/ 16 h 504"/>
                <a:gd name="T2" fmla="*/ 28 w 2736"/>
                <a:gd name="T3" fmla="*/ 5 h 504"/>
                <a:gd name="T4" fmla="*/ 58 w 2736"/>
                <a:gd name="T5" fmla="*/ 1 h 504"/>
                <a:gd name="T6" fmla="*/ 90 w 2736"/>
                <a:gd name="T7" fmla="*/ 1 h 504"/>
                <a:gd name="T8" fmla="*/ 89 w 2736"/>
                <a:gd name="T9" fmla="*/ 3 h 504"/>
                <a:gd name="T10" fmla="*/ 58 w 2736"/>
                <a:gd name="T11" fmla="*/ 3 h 504"/>
                <a:gd name="T12" fmla="*/ 21 w 2736"/>
                <a:gd name="T13" fmla="*/ 10 h 504"/>
                <a:gd name="T14" fmla="*/ 0 w 2736"/>
                <a:gd name="T15" fmla="*/ 16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38" name="Freeform 243"/>
            <p:cNvSpPr>
              <a:spLocks/>
            </p:cNvSpPr>
            <p:nvPr/>
          </p:nvSpPr>
          <p:spPr bwMode="hidden">
            <a:xfrm rot="16870650" flipH="1">
              <a:off x="3525" y="1567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11 w 1769"/>
                <a:gd name="T3" fmla="*/ 2 h 791"/>
                <a:gd name="T4" fmla="*/ 26 w 1769"/>
                <a:gd name="T5" fmla="*/ 6 h 791"/>
                <a:gd name="T6" fmla="*/ 36 w 1769"/>
                <a:gd name="T7" fmla="*/ 14 h 791"/>
                <a:gd name="T8" fmla="*/ 39 w 1769"/>
                <a:gd name="T9" fmla="*/ 20 h 791"/>
                <a:gd name="T10" fmla="*/ 38 w 1769"/>
                <a:gd name="T11" fmla="*/ 25 h 791"/>
                <a:gd name="T12" fmla="*/ 36 w 1769"/>
                <a:gd name="T13" fmla="*/ 20 h 791"/>
                <a:gd name="T14" fmla="*/ 31 w 1769"/>
                <a:gd name="T15" fmla="*/ 15 h 791"/>
                <a:gd name="T16" fmla="*/ 25 w 1769"/>
                <a:gd name="T17" fmla="*/ 10 h 791"/>
                <a:gd name="T18" fmla="*/ 13 w 1769"/>
                <a:gd name="T19" fmla="*/ 5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39" name="Freeform 244"/>
            <p:cNvSpPr>
              <a:spLocks/>
            </p:cNvSpPr>
            <p:nvPr/>
          </p:nvSpPr>
          <p:spPr bwMode="hidden">
            <a:xfrm rot="3144576">
              <a:off x="3801" y="1158"/>
              <a:ext cx="557" cy="101"/>
            </a:xfrm>
            <a:custGeom>
              <a:avLst/>
              <a:gdLst>
                <a:gd name="T0" fmla="*/ 0 w 2736"/>
                <a:gd name="T1" fmla="*/ 20 h 504"/>
                <a:gd name="T2" fmla="*/ 36 w 2736"/>
                <a:gd name="T3" fmla="*/ 7 h 504"/>
                <a:gd name="T4" fmla="*/ 74 w 2736"/>
                <a:gd name="T5" fmla="*/ 1 h 504"/>
                <a:gd name="T6" fmla="*/ 113 w 2736"/>
                <a:gd name="T7" fmla="*/ 1 h 504"/>
                <a:gd name="T8" fmla="*/ 113 w 2736"/>
                <a:gd name="T9" fmla="*/ 4 h 504"/>
                <a:gd name="T10" fmla="*/ 73 w 2736"/>
                <a:gd name="T11" fmla="*/ 4 h 504"/>
                <a:gd name="T12" fmla="*/ 27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40" name="Freeform 245"/>
            <p:cNvSpPr>
              <a:spLocks/>
            </p:cNvSpPr>
            <p:nvPr/>
          </p:nvSpPr>
          <p:spPr bwMode="hidden">
            <a:xfrm rot="3144576">
              <a:off x="4165" y="1485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3 w 1769"/>
                <a:gd name="T5" fmla="*/ 8 h 791"/>
                <a:gd name="T6" fmla="*/ 46 w 1769"/>
                <a:gd name="T7" fmla="*/ 17 h 791"/>
                <a:gd name="T8" fmla="*/ 50 w 1769"/>
                <a:gd name="T9" fmla="*/ 25 h 791"/>
                <a:gd name="T10" fmla="*/ 48 w 1769"/>
                <a:gd name="T11" fmla="*/ 32 h 791"/>
                <a:gd name="T12" fmla="*/ 45 w 1769"/>
                <a:gd name="T13" fmla="*/ 26 h 791"/>
                <a:gd name="T14" fmla="*/ 40 w 1769"/>
                <a:gd name="T15" fmla="*/ 18 h 791"/>
                <a:gd name="T16" fmla="*/ 32 w 1769"/>
                <a:gd name="T17" fmla="*/ 12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41" name="Freeform 246"/>
            <p:cNvSpPr>
              <a:spLocks/>
            </p:cNvSpPr>
            <p:nvPr/>
          </p:nvSpPr>
          <p:spPr bwMode="hidden">
            <a:xfrm rot="3745735">
              <a:off x="3762" y="1196"/>
              <a:ext cx="533" cy="97"/>
            </a:xfrm>
            <a:custGeom>
              <a:avLst/>
              <a:gdLst>
                <a:gd name="T0" fmla="*/ 0 w 2736"/>
                <a:gd name="T1" fmla="*/ 19 h 504"/>
                <a:gd name="T2" fmla="*/ 33 w 2736"/>
                <a:gd name="T3" fmla="*/ 6 h 504"/>
                <a:gd name="T4" fmla="*/ 67 w 2736"/>
                <a:gd name="T5" fmla="*/ 1 h 504"/>
                <a:gd name="T6" fmla="*/ 104 w 2736"/>
                <a:gd name="T7" fmla="*/ 1 h 504"/>
                <a:gd name="T8" fmla="*/ 103 w 2736"/>
                <a:gd name="T9" fmla="*/ 4 h 504"/>
                <a:gd name="T10" fmla="*/ 67 w 2736"/>
                <a:gd name="T11" fmla="*/ 4 h 504"/>
                <a:gd name="T12" fmla="*/ 25 w 2736"/>
                <a:gd name="T13" fmla="*/ 11 h 504"/>
                <a:gd name="T14" fmla="*/ 0 w 2736"/>
                <a:gd name="T15" fmla="*/ 1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42" name="Freeform 247"/>
            <p:cNvSpPr>
              <a:spLocks/>
            </p:cNvSpPr>
            <p:nvPr/>
          </p:nvSpPr>
          <p:spPr bwMode="hidden">
            <a:xfrm rot="3745735">
              <a:off x="4047" y="1543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13 w 1769"/>
                <a:gd name="T3" fmla="*/ 2 h 791"/>
                <a:gd name="T4" fmla="*/ 30 w 1769"/>
                <a:gd name="T5" fmla="*/ 7 h 791"/>
                <a:gd name="T6" fmla="*/ 42 w 1769"/>
                <a:gd name="T7" fmla="*/ 16 h 791"/>
                <a:gd name="T8" fmla="*/ 46 w 1769"/>
                <a:gd name="T9" fmla="*/ 22 h 791"/>
                <a:gd name="T10" fmla="*/ 44 w 1769"/>
                <a:gd name="T11" fmla="*/ 29 h 791"/>
                <a:gd name="T12" fmla="*/ 42 w 1769"/>
                <a:gd name="T13" fmla="*/ 23 h 791"/>
                <a:gd name="T14" fmla="*/ 36 w 1769"/>
                <a:gd name="T15" fmla="*/ 17 h 791"/>
                <a:gd name="T16" fmla="*/ 29 w 1769"/>
                <a:gd name="T17" fmla="*/ 11 h 791"/>
                <a:gd name="T18" fmla="*/ 15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43" name="Freeform 248"/>
            <p:cNvSpPr>
              <a:spLocks/>
            </p:cNvSpPr>
            <p:nvPr/>
          </p:nvSpPr>
          <p:spPr bwMode="hidden">
            <a:xfrm rot="4286818">
              <a:off x="3705" y="1235"/>
              <a:ext cx="517" cy="79"/>
            </a:xfrm>
            <a:custGeom>
              <a:avLst/>
              <a:gdLst>
                <a:gd name="T0" fmla="*/ 0 w 2736"/>
                <a:gd name="T1" fmla="*/ 12 h 504"/>
                <a:gd name="T2" fmla="*/ 31 w 2736"/>
                <a:gd name="T3" fmla="*/ 4 h 504"/>
                <a:gd name="T4" fmla="*/ 63 w 2736"/>
                <a:gd name="T5" fmla="*/ 1 h 504"/>
                <a:gd name="T6" fmla="*/ 98 w 2736"/>
                <a:gd name="T7" fmla="*/ 1 h 504"/>
                <a:gd name="T8" fmla="*/ 97 w 2736"/>
                <a:gd name="T9" fmla="*/ 3 h 504"/>
                <a:gd name="T10" fmla="*/ 63 w 2736"/>
                <a:gd name="T11" fmla="*/ 3 h 504"/>
                <a:gd name="T12" fmla="*/ 23 w 2736"/>
                <a:gd name="T13" fmla="*/ 7 h 504"/>
                <a:gd name="T14" fmla="*/ 0 w 2736"/>
                <a:gd name="T15" fmla="*/ 12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44" name="Freeform 249"/>
            <p:cNvSpPr>
              <a:spLocks/>
            </p:cNvSpPr>
            <p:nvPr/>
          </p:nvSpPr>
          <p:spPr bwMode="hidden">
            <a:xfrm rot="4286818">
              <a:off x="3923" y="1585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12 w 1769"/>
                <a:gd name="T3" fmla="*/ 1 h 791"/>
                <a:gd name="T4" fmla="*/ 29 w 1769"/>
                <a:gd name="T5" fmla="*/ 5 h 791"/>
                <a:gd name="T6" fmla="*/ 40 w 1769"/>
                <a:gd name="T7" fmla="*/ 11 h 791"/>
                <a:gd name="T8" fmla="*/ 43 w 1769"/>
                <a:gd name="T9" fmla="*/ 15 h 791"/>
                <a:gd name="T10" fmla="*/ 42 w 1769"/>
                <a:gd name="T11" fmla="*/ 20 h 791"/>
                <a:gd name="T12" fmla="*/ 39 w 1769"/>
                <a:gd name="T13" fmla="*/ 16 h 791"/>
                <a:gd name="T14" fmla="*/ 34 w 1769"/>
                <a:gd name="T15" fmla="*/ 11 h 791"/>
                <a:gd name="T16" fmla="*/ 27 w 1769"/>
                <a:gd name="T17" fmla="*/ 7 h 791"/>
                <a:gd name="T18" fmla="*/ 14 w 1769"/>
                <a:gd name="T19" fmla="*/ 4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45" name="Freeform 250"/>
            <p:cNvSpPr>
              <a:spLocks/>
            </p:cNvSpPr>
            <p:nvPr/>
          </p:nvSpPr>
          <p:spPr bwMode="hidden">
            <a:xfrm rot="4898956">
              <a:off x="3665" y="1252"/>
              <a:ext cx="475" cy="80"/>
            </a:xfrm>
            <a:custGeom>
              <a:avLst/>
              <a:gdLst>
                <a:gd name="T0" fmla="*/ 0 w 2736"/>
                <a:gd name="T1" fmla="*/ 13 h 504"/>
                <a:gd name="T2" fmla="*/ 26 w 2736"/>
                <a:gd name="T3" fmla="*/ 4 h 504"/>
                <a:gd name="T4" fmla="*/ 53 w 2736"/>
                <a:gd name="T5" fmla="*/ 1 h 504"/>
                <a:gd name="T6" fmla="*/ 82 w 2736"/>
                <a:gd name="T7" fmla="*/ 1 h 504"/>
                <a:gd name="T8" fmla="*/ 82 w 2736"/>
                <a:gd name="T9" fmla="*/ 3 h 504"/>
                <a:gd name="T10" fmla="*/ 53 w 2736"/>
                <a:gd name="T11" fmla="*/ 3 h 504"/>
                <a:gd name="T12" fmla="*/ 20 w 2736"/>
                <a:gd name="T13" fmla="*/ 7 h 504"/>
                <a:gd name="T14" fmla="*/ 0 w 2736"/>
                <a:gd name="T15" fmla="*/ 13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46" name="Freeform 251"/>
            <p:cNvSpPr>
              <a:spLocks/>
            </p:cNvSpPr>
            <p:nvPr/>
          </p:nvSpPr>
          <p:spPr bwMode="hidden">
            <a:xfrm rot="4898956">
              <a:off x="3804" y="1581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10 w 1769"/>
                <a:gd name="T3" fmla="*/ 1 h 791"/>
                <a:gd name="T4" fmla="*/ 24 w 1769"/>
                <a:gd name="T5" fmla="*/ 5 h 791"/>
                <a:gd name="T6" fmla="*/ 33 w 1769"/>
                <a:gd name="T7" fmla="*/ 11 h 791"/>
                <a:gd name="T8" fmla="*/ 36 w 1769"/>
                <a:gd name="T9" fmla="*/ 15 h 791"/>
                <a:gd name="T10" fmla="*/ 35 w 1769"/>
                <a:gd name="T11" fmla="*/ 20 h 791"/>
                <a:gd name="T12" fmla="*/ 33 w 1769"/>
                <a:gd name="T13" fmla="*/ 16 h 791"/>
                <a:gd name="T14" fmla="*/ 29 w 1769"/>
                <a:gd name="T15" fmla="*/ 11 h 791"/>
                <a:gd name="T16" fmla="*/ 23 w 1769"/>
                <a:gd name="T17" fmla="*/ 7 h 791"/>
                <a:gd name="T18" fmla="*/ 12 w 1769"/>
                <a:gd name="T19" fmla="*/ 4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47" name="Freeform 252"/>
            <p:cNvSpPr>
              <a:spLocks/>
            </p:cNvSpPr>
            <p:nvPr/>
          </p:nvSpPr>
          <p:spPr bwMode="hidden">
            <a:xfrm rot="5755659">
              <a:off x="3570" y="1267"/>
              <a:ext cx="464" cy="60"/>
            </a:xfrm>
            <a:custGeom>
              <a:avLst/>
              <a:gdLst>
                <a:gd name="T0" fmla="*/ 0 w 2736"/>
                <a:gd name="T1" fmla="*/ 7 h 504"/>
                <a:gd name="T2" fmla="*/ 25 w 2736"/>
                <a:gd name="T3" fmla="*/ 2 h 504"/>
                <a:gd name="T4" fmla="*/ 51 w 2736"/>
                <a:gd name="T5" fmla="*/ 0 h 504"/>
                <a:gd name="T6" fmla="*/ 79 w 2736"/>
                <a:gd name="T7" fmla="*/ 0 h 504"/>
                <a:gd name="T8" fmla="*/ 78 w 2736"/>
                <a:gd name="T9" fmla="*/ 1 h 504"/>
                <a:gd name="T10" fmla="*/ 51 w 2736"/>
                <a:gd name="T11" fmla="*/ 1 h 504"/>
                <a:gd name="T12" fmla="*/ 19 w 2736"/>
                <a:gd name="T13" fmla="*/ 4 h 504"/>
                <a:gd name="T14" fmla="*/ 0 w 2736"/>
                <a:gd name="T15" fmla="*/ 7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48" name="Freeform 253"/>
            <p:cNvSpPr>
              <a:spLocks/>
            </p:cNvSpPr>
            <p:nvPr/>
          </p:nvSpPr>
          <p:spPr bwMode="hidden">
            <a:xfrm rot="5755659">
              <a:off x="3618" y="1599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10 w 1769"/>
                <a:gd name="T3" fmla="*/ 1 h 791"/>
                <a:gd name="T4" fmla="*/ 23 w 1769"/>
                <a:gd name="T5" fmla="*/ 3 h 791"/>
                <a:gd name="T6" fmla="*/ 32 w 1769"/>
                <a:gd name="T7" fmla="*/ 6 h 791"/>
                <a:gd name="T8" fmla="*/ 35 w 1769"/>
                <a:gd name="T9" fmla="*/ 9 h 791"/>
                <a:gd name="T10" fmla="*/ 34 w 1769"/>
                <a:gd name="T11" fmla="*/ 11 h 791"/>
                <a:gd name="T12" fmla="*/ 32 w 1769"/>
                <a:gd name="T13" fmla="*/ 9 h 791"/>
                <a:gd name="T14" fmla="*/ 28 w 1769"/>
                <a:gd name="T15" fmla="*/ 7 h 791"/>
                <a:gd name="T16" fmla="*/ 22 w 1769"/>
                <a:gd name="T17" fmla="*/ 4 h 791"/>
                <a:gd name="T18" fmla="*/ 12 w 1769"/>
                <a:gd name="T19" fmla="*/ 2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49" name="Freeform 254"/>
            <p:cNvSpPr>
              <a:spLocks/>
            </p:cNvSpPr>
            <p:nvPr/>
          </p:nvSpPr>
          <p:spPr bwMode="hidden">
            <a:xfrm flipH="1">
              <a:off x="3553" y="1154"/>
              <a:ext cx="157" cy="478"/>
            </a:xfrm>
            <a:custGeom>
              <a:avLst/>
              <a:gdLst>
                <a:gd name="T0" fmla="*/ 0 w 776"/>
                <a:gd name="T1" fmla="*/ 3 h 2368"/>
                <a:gd name="T2" fmla="*/ 10 w 776"/>
                <a:gd name="T3" fmla="*/ 1 h 2368"/>
                <a:gd name="T4" fmla="*/ 4 w 776"/>
                <a:gd name="T5" fmla="*/ 6 h 2368"/>
                <a:gd name="T6" fmla="*/ 14 w 776"/>
                <a:gd name="T7" fmla="*/ 6 h 2368"/>
                <a:gd name="T8" fmla="*/ 8 w 776"/>
                <a:gd name="T9" fmla="*/ 12 h 2368"/>
                <a:gd name="T10" fmla="*/ 16 w 776"/>
                <a:gd name="T11" fmla="*/ 14 h 2368"/>
                <a:gd name="T12" fmla="*/ 12 w 776"/>
                <a:gd name="T13" fmla="*/ 18 h 2368"/>
                <a:gd name="T14" fmla="*/ 20 w 776"/>
                <a:gd name="T15" fmla="*/ 20 h 2368"/>
                <a:gd name="T16" fmla="*/ 16 w 776"/>
                <a:gd name="T17" fmla="*/ 24 h 2368"/>
                <a:gd name="T18" fmla="*/ 22 w 776"/>
                <a:gd name="T19" fmla="*/ 26 h 2368"/>
                <a:gd name="T20" fmla="*/ 20 w 776"/>
                <a:gd name="T21" fmla="*/ 30 h 2368"/>
                <a:gd name="T22" fmla="*/ 24 w 776"/>
                <a:gd name="T23" fmla="*/ 34 h 2368"/>
                <a:gd name="T24" fmla="*/ 24 w 776"/>
                <a:gd name="T25" fmla="*/ 38 h 2368"/>
                <a:gd name="T26" fmla="*/ 28 w 776"/>
                <a:gd name="T27" fmla="*/ 44 h 2368"/>
                <a:gd name="T28" fmla="*/ 25 w 776"/>
                <a:gd name="T29" fmla="*/ 49 h 2368"/>
                <a:gd name="T30" fmla="*/ 30 w 776"/>
                <a:gd name="T31" fmla="*/ 53 h 2368"/>
                <a:gd name="T32" fmla="*/ 28 w 776"/>
                <a:gd name="T33" fmla="*/ 59 h 2368"/>
                <a:gd name="T34" fmla="*/ 30 w 776"/>
                <a:gd name="T35" fmla="*/ 65 h 2368"/>
                <a:gd name="T36" fmla="*/ 28 w 776"/>
                <a:gd name="T37" fmla="*/ 69 h 2368"/>
                <a:gd name="T38" fmla="*/ 31 w 776"/>
                <a:gd name="T39" fmla="*/ 75 h 2368"/>
                <a:gd name="T40" fmla="*/ 30 w 776"/>
                <a:gd name="T41" fmla="*/ 81 h 2368"/>
                <a:gd name="T42" fmla="*/ 31 w 776"/>
                <a:gd name="T43" fmla="*/ 89 h 2368"/>
                <a:gd name="T44" fmla="*/ 30 w 776"/>
                <a:gd name="T45" fmla="*/ 91 h 2368"/>
                <a:gd name="T46" fmla="*/ 31 w 776"/>
                <a:gd name="T47" fmla="*/ 96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50" name="Arc 255"/>
            <p:cNvSpPr>
              <a:spLocks/>
            </p:cNvSpPr>
            <p:nvPr/>
          </p:nvSpPr>
          <p:spPr bwMode="hidden">
            <a:xfrm flipH="1">
              <a:off x="3268" y="982"/>
              <a:ext cx="687" cy="745"/>
            </a:xfrm>
            <a:custGeom>
              <a:avLst/>
              <a:gdLst>
                <a:gd name="T0" fmla="*/ 6 w 21600"/>
                <a:gd name="T1" fmla="*/ 0 h 21602"/>
                <a:gd name="T2" fmla="*/ 22 w 21600"/>
                <a:gd name="T3" fmla="*/ 26 h 21602"/>
                <a:gd name="T4" fmla="*/ 0 w 21600"/>
                <a:gd name="T5" fmla="*/ 25 h 216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2" fill="none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</a:path>
                <a:path w="21600" h="21602" stroke="0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  <a:lnTo>
                    <a:pt x="0" y="20897"/>
                  </a:lnTo>
                  <a:lnTo>
                    <a:pt x="5466" y="0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51" name="Arc 256"/>
            <p:cNvSpPr>
              <a:spLocks/>
            </p:cNvSpPr>
            <p:nvPr/>
          </p:nvSpPr>
          <p:spPr bwMode="hidden">
            <a:xfrm flipV="1">
              <a:off x="3887" y="532"/>
              <a:ext cx="830" cy="661"/>
            </a:xfrm>
            <a:custGeom>
              <a:avLst/>
              <a:gdLst>
                <a:gd name="T0" fmla="*/ 19 w 36729"/>
                <a:gd name="T1" fmla="*/ 10 h 21600"/>
                <a:gd name="T2" fmla="*/ 0 w 36729"/>
                <a:gd name="T3" fmla="*/ 11 h 21600"/>
                <a:gd name="T4" fmla="*/ 9 w 3672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29" h="21600" fill="none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</a:path>
                <a:path w="36729" h="21600" stroke="0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  <a:lnTo>
                    <a:pt x="17826" y="0"/>
                  </a:lnTo>
                  <a:lnTo>
                    <a:pt x="36729" y="1045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52" name="Arc 257"/>
            <p:cNvSpPr>
              <a:spLocks/>
            </p:cNvSpPr>
            <p:nvPr/>
          </p:nvSpPr>
          <p:spPr bwMode="hidden">
            <a:xfrm flipH="1">
              <a:off x="3338" y="862"/>
              <a:ext cx="401" cy="769"/>
            </a:xfrm>
            <a:custGeom>
              <a:avLst/>
              <a:gdLst>
                <a:gd name="T0" fmla="*/ 0 w 28940"/>
                <a:gd name="T1" fmla="*/ 2 h 22305"/>
                <a:gd name="T2" fmla="*/ 6 w 28940"/>
                <a:gd name="T3" fmla="*/ 27 h 22305"/>
                <a:gd name="T4" fmla="*/ 1 w 28940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940" h="22305" fill="none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</a:path>
                <a:path w="28940" h="22305" stroke="0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  <a:lnTo>
                    <a:pt x="7340" y="21600"/>
                  </a:lnTo>
                  <a:lnTo>
                    <a:pt x="0" y="1285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53" name="Arc 258"/>
            <p:cNvSpPr>
              <a:spLocks/>
            </p:cNvSpPr>
            <p:nvPr/>
          </p:nvSpPr>
          <p:spPr bwMode="hidden">
            <a:xfrm flipH="1">
              <a:off x="3053" y="902"/>
              <a:ext cx="652" cy="768"/>
            </a:xfrm>
            <a:custGeom>
              <a:avLst/>
              <a:gdLst>
                <a:gd name="T0" fmla="*/ 0 w 30473"/>
                <a:gd name="T1" fmla="*/ 2 h 22305"/>
                <a:gd name="T2" fmla="*/ 14 w 30473"/>
                <a:gd name="T3" fmla="*/ 26 h 22305"/>
                <a:gd name="T4" fmla="*/ 4 w 30473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473" h="22305" fill="none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</a:path>
                <a:path w="30473" h="22305" stroke="0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  <a:lnTo>
                    <a:pt x="8873" y="21600"/>
                  </a:lnTo>
                  <a:lnTo>
                    <a:pt x="-1" y="1906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54" name="Arc 259"/>
            <p:cNvSpPr>
              <a:spLocks/>
            </p:cNvSpPr>
            <p:nvPr/>
          </p:nvSpPr>
          <p:spPr bwMode="hidden">
            <a:xfrm flipH="1">
              <a:off x="2996" y="762"/>
              <a:ext cx="768" cy="769"/>
            </a:xfrm>
            <a:custGeom>
              <a:avLst/>
              <a:gdLst>
                <a:gd name="T0" fmla="*/ 0 w 34455"/>
                <a:gd name="T1" fmla="*/ 5 h 22305"/>
                <a:gd name="T2" fmla="*/ 17 w 34455"/>
                <a:gd name="T3" fmla="*/ 27 h 22305"/>
                <a:gd name="T4" fmla="*/ 6 w 34455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455" h="22305" fill="none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</a:path>
                <a:path w="34455" h="22305" stroke="0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  <a:lnTo>
                    <a:pt x="12855" y="21600"/>
                  </a:lnTo>
                  <a:lnTo>
                    <a:pt x="0" y="424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55" name="Arc 260"/>
            <p:cNvSpPr>
              <a:spLocks/>
            </p:cNvSpPr>
            <p:nvPr/>
          </p:nvSpPr>
          <p:spPr bwMode="hidden">
            <a:xfrm>
              <a:off x="3846" y="870"/>
              <a:ext cx="123" cy="769"/>
            </a:xfrm>
            <a:custGeom>
              <a:avLst/>
              <a:gdLst>
                <a:gd name="T0" fmla="*/ 0 w 34812"/>
                <a:gd name="T1" fmla="*/ 5 h 22305"/>
                <a:gd name="T2" fmla="*/ 0 w 34812"/>
                <a:gd name="T3" fmla="*/ 27 h 22305"/>
                <a:gd name="T4" fmla="*/ 0 w 34812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56" name="Arc 261"/>
            <p:cNvSpPr>
              <a:spLocks/>
            </p:cNvSpPr>
            <p:nvPr/>
          </p:nvSpPr>
          <p:spPr bwMode="hidden">
            <a:xfrm>
              <a:off x="3879" y="866"/>
              <a:ext cx="324" cy="769"/>
            </a:xfrm>
            <a:custGeom>
              <a:avLst/>
              <a:gdLst>
                <a:gd name="T0" fmla="*/ 0 w 34812"/>
                <a:gd name="T1" fmla="*/ 5 h 22305"/>
                <a:gd name="T2" fmla="*/ 3 w 34812"/>
                <a:gd name="T3" fmla="*/ 27 h 22305"/>
                <a:gd name="T4" fmla="*/ 1 w 34812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57" name="Arc 262"/>
            <p:cNvSpPr>
              <a:spLocks/>
            </p:cNvSpPr>
            <p:nvPr/>
          </p:nvSpPr>
          <p:spPr bwMode="hidden">
            <a:xfrm>
              <a:off x="3907" y="766"/>
              <a:ext cx="461" cy="769"/>
            </a:xfrm>
            <a:custGeom>
              <a:avLst/>
              <a:gdLst>
                <a:gd name="T0" fmla="*/ 0 w 34812"/>
                <a:gd name="T1" fmla="*/ 5 h 22305"/>
                <a:gd name="T2" fmla="*/ 6 w 34812"/>
                <a:gd name="T3" fmla="*/ 27 h 22305"/>
                <a:gd name="T4" fmla="*/ 2 w 34812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58" name="Freeform 263"/>
            <p:cNvSpPr>
              <a:spLocks/>
            </p:cNvSpPr>
            <p:nvPr/>
          </p:nvSpPr>
          <p:spPr bwMode="hidden">
            <a:xfrm>
              <a:off x="3996" y="1236"/>
              <a:ext cx="156" cy="478"/>
            </a:xfrm>
            <a:custGeom>
              <a:avLst/>
              <a:gdLst>
                <a:gd name="T0" fmla="*/ 0 w 776"/>
                <a:gd name="T1" fmla="*/ 3 h 2368"/>
                <a:gd name="T2" fmla="*/ 10 w 776"/>
                <a:gd name="T3" fmla="*/ 1 h 2368"/>
                <a:gd name="T4" fmla="*/ 4 w 776"/>
                <a:gd name="T5" fmla="*/ 6 h 2368"/>
                <a:gd name="T6" fmla="*/ 14 w 776"/>
                <a:gd name="T7" fmla="*/ 6 h 2368"/>
                <a:gd name="T8" fmla="*/ 8 w 776"/>
                <a:gd name="T9" fmla="*/ 12 h 2368"/>
                <a:gd name="T10" fmla="*/ 15 w 776"/>
                <a:gd name="T11" fmla="*/ 14 h 2368"/>
                <a:gd name="T12" fmla="*/ 12 w 776"/>
                <a:gd name="T13" fmla="*/ 18 h 2368"/>
                <a:gd name="T14" fmla="*/ 19 w 776"/>
                <a:gd name="T15" fmla="*/ 20 h 2368"/>
                <a:gd name="T16" fmla="*/ 15 w 776"/>
                <a:gd name="T17" fmla="*/ 24 h 2368"/>
                <a:gd name="T18" fmla="*/ 21 w 776"/>
                <a:gd name="T19" fmla="*/ 26 h 2368"/>
                <a:gd name="T20" fmla="*/ 19 w 776"/>
                <a:gd name="T21" fmla="*/ 30 h 2368"/>
                <a:gd name="T22" fmla="*/ 23 w 776"/>
                <a:gd name="T23" fmla="*/ 34 h 2368"/>
                <a:gd name="T24" fmla="*/ 23 w 776"/>
                <a:gd name="T25" fmla="*/ 38 h 2368"/>
                <a:gd name="T26" fmla="*/ 27 w 776"/>
                <a:gd name="T27" fmla="*/ 44 h 2368"/>
                <a:gd name="T28" fmla="*/ 25 w 776"/>
                <a:gd name="T29" fmla="*/ 49 h 2368"/>
                <a:gd name="T30" fmla="*/ 29 w 776"/>
                <a:gd name="T31" fmla="*/ 53 h 2368"/>
                <a:gd name="T32" fmla="*/ 27 w 776"/>
                <a:gd name="T33" fmla="*/ 59 h 2368"/>
                <a:gd name="T34" fmla="*/ 29 w 776"/>
                <a:gd name="T35" fmla="*/ 65 h 2368"/>
                <a:gd name="T36" fmla="*/ 27 w 776"/>
                <a:gd name="T37" fmla="*/ 69 h 2368"/>
                <a:gd name="T38" fmla="*/ 31 w 776"/>
                <a:gd name="T39" fmla="*/ 75 h 2368"/>
                <a:gd name="T40" fmla="*/ 29 w 776"/>
                <a:gd name="T41" fmla="*/ 81 h 2368"/>
                <a:gd name="T42" fmla="*/ 31 w 776"/>
                <a:gd name="T43" fmla="*/ 89 h 2368"/>
                <a:gd name="T44" fmla="*/ 29 w 776"/>
                <a:gd name="T45" fmla="*/ 91 h 2368"/>
                <a:gd name="T46" fmla="*/ 31 w 776"/>
                <a:gd name="T47" fmla="*/ 96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59" name="Freeform 264"/>
            <p:cNvSpPr>
              <a:spLocks/>
            </p:cNvSpPr>
            <p:nvPr/>
          </p:nvSpPr>
          <p:spPr bwMode="hidden">
            <a:xfrm rot="19660755" flipV="1">
              <a:off x="3752" y="1079"/>
              <a:ext cx="142" cy="270"/>
            </a:xfrm>
            <a:custGeom>
              <a:avLst/>
              <a:gdLst>
                <a:gd name="T0" fmla="*/ 0 w 776"/>
                <a:gd name="T1" fmla="*/ 1 h 2368"/>
                <a:gd name="T2" fmla="*/ 8 w 776"/>
                <a:gd name="T3" fmla="*/ 0 h 2368"/>
                <a:gd name="T4" fmla="*/ 3 w 776"/>
                <a:gd name="T5" fmla="*/ 2 h 2368"/>
                <a:gd name="T6" fmla="*/ 11 w 776"/>
                <a:gd name="T7" fmla="*/ 2 h 2368"/>
                <a:gd name="T8" fmla="*/ 6 w 776"/>
                <a:gd name="T9" fmla="*/ 4 h 2368"/>
                <a:gd name="T10" fmla="*/ 13 w 776"/>
                <a:gd name="T11" fmla="*/ 5 h 2368"/>
                <a:gd name="T12" fmla="*/ 10 w 776"/>
                <a:gd name="T13" fmla="*/ 6 h 2368"/>
                <a:gd name="T14" fmla="*/ 16 w 776"/>
                <a:gd name="T15" fmla="*/ 6 h 2368"/>
                <a:gd name="T16" fmla="*/ 13 w 776"/>
                <a:gd name="T17" fmla="*/ 8 h 2368"/>
                <a:gd name="T18" fmla="*/ 18 w 776"/>
                <a:gd name="T19" fmla="*/ 8 h 2368"/>
                <a:gd name="T20" fmla="*/ 16 w 776"/>
                <a:gd name="T21" fmla="*/ 10 h 2368"/>
                <a:gd name="T22" fmla="*/ 19 w 776"/>
                <a:gd name="T23" fmla="*/ 11 h 2368"/>
                <a:gd name="T24" fmla="*/ 19 w 776"/>
                <a:gd name="T25" fmla="*/ 12 h 2368"/>
                <a:gd name="T26" fmla="*/ 23 w 776"/>
                <a:gd name="T27" fmla="*/ 14 h 2368"/>
                <a:gd name="T28" fmla="*/ 21 w 776"/>
                <a:gd name="T29" fmla="*/ 16 h 2368"/>
                <a:gd name="T30" fmla="*/ 24 w 776"/>
                <a:gd name="T31" fmla="*/ 17 h 2368"/>
                <a:gd name="T32" fmla="*/ 23 w 776"/>
                <a:gd name="T33" fmla="*/ 19 h 2368"/>
                <a:gd name="T34" fmla="*/ 24 w 776"/>
                <a:gd name="T35" fmla="*/ 21 h 2368"/>
                <a:gd name="T36" fmla="*/ 23 w 776"/>
                <a:gd name="T37" fmla="*/ 22 h 2368"/>
                <a:gd name="T38" fmla="*/ 26 w 776"/>
                <a:gd name="T39" fmla="*/ 24 h 2368"/>
                <a:gd name="T40" fmla="*/ 24 w 776"/>
                <a:gd name="T41" fmla="*/ 26 h 2368"/>
                <a:gd name="T42" fmla="*/ 26 w 776"/>
                <a:gd name="T43" fmla="*/ 28 h 2368"/>
                <a:gd name="T44" fmla="*/ 24 w 776"/>
                <a:gd name="T45" fmla="*/ 29 h 2368"/>
                <a:gd name="T46" fmla="*/ 26 w 776"/>
                <a:gd name="T47" fmla="*/ 31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0" name="Arc 265"/>
            <p:cNvSpPr>
              <a:spLocks/>
            </p:cNvSpPr>
            <p:nvPr/>
          </p:nvSpPr>
          <p:spPr bwMode="hidden">
            <a:xfrm flipH="1">
              <a:off x="2952" y="647"/>
              <a:ext cx="821" cy="769"/>
            </a:xfrm>
            <a:custGeom>
              <a:avLst/>
              <a:gdLst>
                <a:gd name="T0" fmla="*/ 0 w 36830"/>
                <a:gd name="T1" fmla="*/ 7 h 22305"/>
                <a:gd name="T2" fmla="*/ 18 w 36830"/>
                <a:gd name="T3" fmla="*/ 27 h 22305"/>
                <a:gd name="T4" fmla="*/ 8 w 36830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830" h="22305" fill="none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</a:path>
                <a:path w="36830" h="22305" stroke="0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  <a:lnTo>
                    <a:pt x="15230" y="21600"/>
                  </a:lnTo>
                  <a:lnTo>
                    <a:pt x="0" y="6283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1" name="Arc 266"/>
            <p:cNvSpPr>
              <a:spLocks/>
            </p:cNvSpPr>
            <p:nvPr/>
          </p:nvSpPr>
          <p:spPr bwMode="hidden">
            <a:xfrm flipH="1">
              <a:off x="3184" y="485"/>
              <a:ext cx="597" cy="745"/>
            </a:xfrm>
            <a:custGeom>
              <a:avLst/>
              <a:gdLst>
                <a:gd name="T0" fmla="*/ 0 w 31881"/>
                <a:gd name="T1" fmla="*/ 12 h 21600"/>
                <a:gd name="T2" fmla="*/ 11 w 31881"/>
                <a:gd name="T3" fmla="*/ 6 h 21600"/>
                <a:gd name="T4" fmla="*/ 6 w 31881"/>
                <a:gd name="T5" fmla="*/ 2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881" h="21600" fill="none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</a:path>
                <a:path w="31881" h="21600" stroke="0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  <a:lnTo>
                    <a:pt x="18231" y="21600"/>
                  </a:lnTo>
                  <a:lnTo>
                    <a:pt x="-1" y="10015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2" name="Arc 267"/>
            <p:cNvSpPr>
              <a:spLocks/>
            </p:cNvSpPr>
            <p:nvPr/>
          </p:nvSpPr>
          <p:spPr bwMode="hidden">
            <a:xfrm>
              <a:off x="3822" y="798"/>
              <a:ext cx="246" cy="745"/>
            </a:xfrm>
            <a:custGeom>
              <a:avLst/>
              <a:gdLst>
                <a:gd name="T0" fmla="*/ 0 w 31146"/>
                <a:gd name="T1" fmla="*/ 5 h 21600"/>
                <a:gd name="T2" fmla="*/ 2 w 31146"/>
                <a:gd name="T3" fmla="*/ 11 h 21600"/>
                <a:gd name="T4" fmla="*/ 1 w 31146"/>
                <a:gd name="T5" fmla="*/ 2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146" h="21600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</a:path>
                <a:path w="31146" h="21600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3" name="Freeform 268"/>
            <p:cNvSpPr>
              <a:spLocks/>
            </p:cNvSpPr>
            <p:nvPr/>
          </p:nvSpPr>
          <p:spPr bwMode="hidden">
            <a:xfrm flipH="1">
              <a:off x="3086" y="1193"/>
              <a:ext cx="351" cy="493"/>
            </a:xfrm>
            <a:custGeom>
              <a:avLst/>
              <a:gdLst>
                <a:gd name="T0" fmla="*/ 0 w 776"/>
                <a:gd name="T1" fmla="*/ 3 h 2368"/>
                <a:gd name="T2" fmla="*/ 49 w 776"/>
                <a:gd name="T3" fmla="*/ 1 h 2368"/>
                <a:gd name="T4" fmla="*/ 19 w 776"/>
                <a:gd name="T5" fmla="*/ 7 h 2368"/>
                <a:gd name="T6" fmla="*/ 69 w 776"/>
                <a:gd name="T7" fmla="*/ 7 h 2368"/>
                <a:gd name="T8" fmla="*/ 39 w 776"/>
                <a:gd name="T9" fmla="*/ 13 h 2368"/>
                <a:gd name="T10" fmla="*/ 79 w 776"/>
                <a:gd name="T11" fmla="*/ 15 h 2368"/>
                <a:gd name="T12" fmla="*/ 59 w 776"/>
                <a:gd name="T13" fmla="*/ 19 h 2368"/>
                <a:gd name="T14" fmla="*/ 98 w 776"/>
                <a:gd name="T15" fmla="*/ 21 h 2368"/>
                <a:gd name="T16" fmla="*/ 79 w 776"/>
                <a:gd name="T17" fmla="*/ 26 h 2368"/>
                <a:gd name="T18" fmla="*/ 108 w 776"/>
                <a:gd name="T19" fmla="*/ 28 h 2368"/>
                <a:gd name="T20" fmla="*/ 98 w 776"/>
                <a:gd name="T21" fmla="*/ 32 h 2368"/>
                <a:gd name="T22" fmla="*/ 118 w 776"/>
                <a:gd name="T23" fmla="*/ 36 h 2368"/>
                <a:gd name="T24" fmla="*/ 118 w 776"/>
                <a:gd name="T25" fmla="*/ 40 h 2368"/>
                <a:gd name="T26" fmla="*/ 138 w 776"/>
                <a:gd name="T27" fmla="*/ 46 h 2368"/>
                <a:gd name="T28" fmla="*/ 128 w 776"/>
                <a:gd name="T29" fmla="*/ 53 h 2368"/>
                <a:gd name="T30" fmla="*/ 147 w 776"/>
                <a:gd name="T31" fmla="*/ 57 h 2368"/>
                <a:gd name="T32" fmla="*/ 138 w 776"/>
                <a:gd name="T33" fmla="*/ 63 h 2368"/>
                <a:gd name="T34" fmla="*/ 147 w 776"/>
                <a:gd name="T35" fmla="*/ 69 h 2368"/>
                <a:gd name="T36" fmla="*/ 138 w 776"/>
                <a:gd name="T37" fmla="*/ 73 h 2368"/>
                <a:gd name="T38" fmla="*/ 157 w 776"/>
                <a:gd name="T39" fmla="*/ 80 h 2368"/>
                <a:gd name="T40" fmla="*/ 147 w 776"/>
                <a:gd name="T41" fmla="*/ 86 h 2368"/>
                <a:gd name="T42" fmla="*/ 157 w 776"/>
                <a:gd name="T43" fmla="*/ 94 h 2368"/>
                <a:gd name="T44" fmla="*/ 147 w 776"/>
                <a:gd name="T45" fmla="*/ 96 h 2368"/>
                <a:gd name="T46" fmla="*/ 157 w 776"/>
                <a:gd name="T47" fmla="*/ 103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4" name="Freeform 269"/>
            <p:cNvSpPr>
              <a:spLocks/>
            </p:cNvSpPr>
            <p:nvPr/>
          </p:nvSpPr>
          <p:spPr bwMode="hidden">
            <a:xfrm flipH="1">
              <a:off x="3251" y="673"/>
              <a:ext cx="225" cy="492"/>
            </a:xfrm>
            <a:custGeom>
              <a:avLst/>
              <a:gdLst>
                <a:gd name="T0" fmla="*/ 0 w 776"/>
                <a:gd name="T1" fmla="*/ 3 h 2368"/>
                <a:gd name="T2" fmla="*/ 20 w 776"/>
                <a:gd name="T3" fmla="*/ 1 h 2368"/>
                <a:gd name="T4" fmla="*/ 8 w 776"/>
                <a:gd name="T5" fmla="*/ 7 h 2368"/>
                <a:gd name="T6" fmla="*/ 28 w 776"/>
                <a:gd name="T7" fmla="*/ 7 h 2368"/>
                <a:gd name="T8" fmla="*/ 16 w 776"/>
                <a:gd name="T9" fmla="*/ 13 h 2368"/>
                <a:gd name="T10" fmla="*/ 32 w 776"/>
                <a:gd name="T11" fmla="*/ 15 h 2368"/>
                <a:gd name="T12" fmla="*/ 24 w 776"/>
                <a:gd name="T13" fmla="*/ 19 h 2368"/>
                <a:gd name="T14" fmla="*/ 40 w 776"/>
                <a:gd name="T15" fmla="*/ 21 h 2368"/>
                <a:gd name="T16" fmla="*/ 32 w 776"/>
                <a:gd name="T17" fmla="*/ 26 h 2368"/>
                <a:gd name="T18" fmla="*/ 44 w 776"/>
                <a:gd name="T19" fmla="*/ 28 h 2368"/>
                <a:gd name="T20" fmla="*/ 40 w 776"/>
                <a:gd name="T21" fmla="*/ 32 h 2368"/>
                <a:gd name="T22" fmla="*/ 48 w 776"/>
                <a:gd name="T23" fmla="*/ 36 h 2368"/>
                <a:gd name="T24" fmla="*/ 48 w 776"/>
                <a:gd name="T25" fmla="*/ 40 h 2368"/>
                <a:gd name="T26" fmla="*/ 57 w 776"/>
                <a:gd name="T27" fmla="*/ 46 h 2368"/>
                <a:gd name="T28" fmla="*/ 52 w 776"/>
                <a:gd name="T29" fmla="*/ 53 h 2368"/>
                <a:gd name="T30" fmla="*/ 61 w 776"/>
                <a:gd name="T31" fmla="*/ 57 h 2368"/>
                <a:gd name="T32" fmla="*/ 57 w 776"/>
                <a:gd name="T33" fmla="*/ 63 h 2368"/>
                <a:gd name="T34" fmla="*/ 61 w 776"/>
                <a:gd name="T35" fmla="*/ 69 h 2368"/>
                <a:gd name="T36" fmla="*/ 57 w 776"/>
                <a:gd name="T37" fmla="*/ 73 h 2368"/>
                <a:gd name="T38" fmla="*/ 65 w 776"/>
                <a:gd name="T39" fmla="*/ 79 h 2368"/>
                <a:gd name="T40" fmla="*/ 61 w 776"/>
                <a:gd name="T41" fmla="*/ 86 h 2368"/>
                <a:gd name="T42" fmla="*/ 65 w 776"/>
                <a:gd name="T43" fmla="*/ 94 h 2368"/>
                <a:gd name="T44" fmla="*/ 61 w 776"/>
                <a:gd name="T45" fmla="*/ 96 h 2368"/>
                <a:gd name="T46" fmla="*/ 65 w 776"/>
                <a:gd name="T47" fmla="*/ 102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5" name="Freeform 270"/>
            <p:cNvSpPr>
              <a:spLocks/>
            </p:cNvSpPr>
            <p:nvPr/>
          </p:nvSpPr>
          <p:spPr bwMode="hidden">
            <a:xfrm flipH="1">
              <a:off x="3510" y="526"/>
              <a:ext cx="135" cy="492"/>
            </a:xfrm>
            <a:custGeom>
              <a:avLst/>
              <a:gdLst>
                <a:gd name="T0" fmla="*/ 0 w 776"/>
                <a:gd name="T1" fmla="*/ 3 h 2368"/>
                <a:gd name="T2" fmla="*/ 7 w 776"/>
                <a:gd name="T3" fmla="*/ 1 h 2368"/>
                <a:gd name="T4" fmla="*/ 3 w 776"/>
                <a:gd name="T5" fmla="*/ 7 h 2368"/>
                <a:gd name="T6" fmla="*/ 10 w 776"/>
                <a:gd name="T7" fmla="*/ 7 h 2368"/>
                <a:gd name="T8" fmla="*/ 6 w 776"/>
                <a:gd name="T9" fmla="*/ 13 h 2368"/>
                <a:gd name="T10" fmla="*/ 12 w 776"/>
                <a:gd name="T11" fmla="*/ 15 h 2368"/>
                <a:gd name="T12" fmla="*/ 9 w 776"/>
                <a:gd name="T13" fmla="*/ 19 h 2368"/>
                <a:gd name="T14" fmla="*/ 15 w 776"/>
                <a:gd name="T15" fmla="*/ 21 h 2368"/>
                <a:gd name="T16" fmla="*/ 12 w 776"/>
                <a:gd name="T17" fmla="*/ 26 h 2368"/>
                <a:gd name="T18" fmla="*/ 16 w 776"/>
                <a:gd name="T19" fmla="*/ 28 h 2368"/>
                <a:gd name="T20" fmla="*/ 15 w 776"/>
                <a:gd name="T21" fmla="*/ 32 h 2368"/>
                <a:gd name="T22" fmla="*/ 17 w 776"/>
                <a:gd name="T23" fmla="*/ 36 h 2368"/>
                <a:gd name="T24" fmla="*/ 17 w 776"/>
                <a:gd name="T25" fmla="*/ 40 h 2368"/>
                <a:gd name="T26" fmla="*/ 20 w 776"/>
                <a:gd name="T27" fmla="*/ 46 h 2368"/>
                <a:gd name="T28" fmla="*/ 19 w 776"/>
                <a:gd name="T29" fmla="*/ 53 h 2368"/>
                <a:gd name="T30" fmla="*/ 22 w 776"/>
                <a:gd name="T31" fmla="*/ 57 h 2368"/>
                <a:gd name="T32" fmla="*/ 20 w 776"/>
                <a:gd name="T33" fmla="*/ 63 h 2368"/>
                <a:gd name="T34" fmla="*/ 22 w 776"/>
                <a:gd name="T35" fmla="*/ 69 h 2368"/>
                <a:gd name="T36" fmla="*/ 20 w 776"/>
                <a:gd name="T37" fmla="*/ 73 h 2368"/>
                <a:gd name="T38" fmla="*/ 23 w 776"/>
                <a:gd name="T39" fmla="*/ 79 h 2368"/>
                <a:gd name="T40" fmla="*/ 22 w 776"/>
                <a:gd name="T41" fmla="*/ 86 h 2368"/>
                <a:gd name="T42" fmla="*/ 23 w 776"/>
                <a:gd name="T43" fmla="*/ 94 h 2368"/>
                <a:gd name="T44" fmla="*/ 22 w 776"/>
                <a:gd name="T45" fmla="*/ 96 h 2368"/>
                <a:gd name="T46" fmla="*/ 23 w 776"/>
                <a:gd name="T47" fmla="*/ 102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6" name="Freeform 271"/>
            <p:cNvSpPr>
              <a:spLocks/>
            </p:cNvSpPr>
            <p:nvPr/>
          </p:nvSpPr>
          <p:spPr bwMode="hidden">
            <a:xfrm>
              <a:off x="4351" y="1121"/>
              <a:ext cx="326" cy="518"/>
            </a:xfrm>
            <a:custGeom>
              <a:avLst/>
              <a:gdLst>
                <a:gd name="T0" fmla="*/ 0 w 776"/>
                <a:gd name="T1" fmla="*/ 3 h 2368"/>
                <a:gd name="T2" fmla="*/ 42 w 776"/>
                <a:gd name="T3" fmla="*/ 1 h 2368"/>
                <a:gd name="T4" fmla="*/ 17 w 776"/>
                <a:gd name="T5" fmla="*/ 8 h 2368"/>
                <a:gd name="T6" fmla="*/ 59 w 776"/>
                <a:gd name="T7" fmla="*/ 8 h 2368"/>
                <a:gd name="T8" fmla="*/ 34 w 776"/>
                <a:gd name="T9" fmla="*/ 15 h 2368"/>
                <a:gd name="T10" fmla="*/ 68 w 776"/>
                <a:gd name="T11" fmla="*/ 17 h 2368"/>
                <a:gd name="T12" fmla="*/ 51 w 776"/>
                <a:gd name="T13" fmla="*/ 21 h 2368"/>
                <a:gd name="T14" fmla="*/ 85 w 776"/>
                <a:gd name="T15" fmla="*/ 24 h 2368"/>
                <a:gd name="T16" fmla="*/ 68 w 776"/>
                <a:gd name="T17" fmla="*/ 28 h 2368"/>
                <a:gd name="T18" fmla="*/ 93 w 776"/>
                <a:gd name="T19" fmla="*/ 31 h 2368"/>
                <a:gd name="T20" fmla="*/ 85 w 776"/>
                <a:gd name="T21" fmla="*/ 35 h 2368"/>
                <a:gd name="T22" fmla="*/ 102 w 776"/>
                <a:gd name="T23" fmla="*/ 40 h 2368"/>
                <a:gd name="T24" fmla="*/ 102 w 776"/>
                <a:gd name="T25" fmla="*/ 44 h 2368"/>
                <a:gd name="T26" fmla="*/ 118 w 776"/>
                <a:gd name="T27" fmla="*/ 51 h 2368"/>
                <a:gd name="T28" fmla="*/ 110 w 776"/>
                <a:gd name="T29" fmla="*/ 58 h 2368"/>
                <a:gd name="T30" fmla="*/ 127 w 776"/>
                <a:gd name="T31" fmla="*/ 63 h 2368"/>
                <a:gd name="T32" fmla="*/ 118 w 776"/>
                <a:gd name="T33" fmla="*/ 70 h 2368"/>
                <a:gd name="T34" fmla="*/ 127 w 776"/>
                <a:gd name="T35" fmla="*/ 77 h 2368"/>
                <a:gd name="T36" fmla="*/ 118 w 776"/>
                <a:gd name="T37" fmla="*/ 81 h 2368"/>
                <a:gd name="T38" fmla="*/ 136 w 776"/>
                <a:gd name="T39" fmla="*/ 88 h 2368"/>
                <a:gd name="T40" fmla="*/ 127 w 776"/>
                <a:gd name="T41" fmla="*/ 95 h 2368"/>
                <a:gd name="T42" fmla="*/ 136 w 776"/>
                <a:gd name="T43" fmla="*/ 104 h 2368"/>
                <a:gd name="T44" fmla="*/ 127 w 776"/>
                <a:gd name="T45" fmla="*/ 107 h 2368"/>
                <a:gd name="T46" fmla="*/ 136 w 776"/>
                <a:gd name="T47" fmla="*/ 113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7" name="Freeform 272"/>
            <p:cNvSpPr>
              <a:spLocks/>
            </p:cNvSpPr>
            <p:nvPr/>
          </p:nvSpPr>
          <p:spPr bwMode="hidden">
            <a:xfrm>
              <a:off x="4182" y="859"/>
              <a:ext cx="490" cy="345"/>
            </a:xfrm>
            <a:custGeom>
              <a:avLst/>
              <a:gdLst>
                <a:gd name="T0" fmla="*/ 0 w 776"/>
                <a:gd name="T1" fmla="*/ 1 h 2368"/>
                <a:gd name="T2" fmla="*/ 96 w 776"/>
                <a:gd name="T3" fmla="*/ 0 h 2368"/>
                <a:gd name="T4" fmla="*/ 39 w 776"/>
                <a:gd name="T5" fmla="*/ 3 h 2368"/>
                <a:gd name="T6" fmla="*/ 134 w 776"/>
                <a:gd name="T7" fmla="*/ 3 h 2368"/>
                <a:gd name="T8" fmla="*/ 76 w 776"/>
                <a:gd name="T9" fmla="*/ 6 h 2368"/>
                <a:gd name="T10" fmla="*/ 153 w 776"/>
                <a:gd name="T11" fmla="*/ 7 h 2368"/>
                <a:gd name="T12" fmla="*/ 115 w 776"/>
                <a:gd name="T13" fmla="*/ 9 h 2368"/>
                <a:gd name="T14" fmla="*/ 191 w 776"/>
                <a:gd name="T15" fmla="*/ 10 h 2368"/>
                <a:gd name="T16" fmla="*/ 153 w 776"/>
                <a:gd name="T17" fmla="*/ 13 h 2368"/>
                <a:gd name="T18" fmla="*/ 210 w 776"/>
                <a:gd name="T19" fmla="*/ 14 h 2368"/>
                <a:gd name="T20" fmla="*/ 191 w 776"/>
                <a:gd name="T21" fmla="*/ 16 h 2368"/>
                <a:gd name="T22" fmla="*/ 230 w 776"/>
                <a:gd name="T23" fmla="*/ 18 h 2368"/>
                <a:gd name="T24" fmla="*/ 230 w 776"/>
                <a:gd name="T25" fmla="*/ 20 h 2368"/>
                <a:gd name="T26" fmla="*/ 268 w 776"/>
                <a:gd name="T27" fmla="*/ 23 h 2368"/>
                <a:gd name="T28" fmla="*/ 249 w 776"/>
                <a:gd name="T29" fmla="*/ 26 h 2368"/>
                <a:gd name="T30" fmla="*/ 287 w 776"/>
                <a:gd name="T31" fmla="*/ 28 h 2368"/>
                <a:gd name="T32" fmla="*/ 268 w 776"/>
                <a:gd name="T33" fmla="*/ 31 h 2368"/>
                <a:gd name="T34" fmla="*/ 287 w 776"/>
                <a:gd name="T35" fmla="*/ 34 h 2368"/>
                <a:gd name="T36" fmla="*/ 268 w 776"/>
                <a:gd name="T37" fmla="*/ 36 h 2368"/>
                <a:gd name="T38" fmla="*/ 306 w 776"/>
                <a:gd name="T39" fmla="*/ 39 h 2368"/>
                <a:gd name="T40" fmla="*/ 287 w 776"/>
                <a:gd name="T41" fmla="*/ 42 h 2368"/>
                <a:gd name="T42" fmla="*/ 306 w 776"/>
                <a:gd name="T43" fmla="*/ 46 h 2368"/>
                <a:gd name="T44" fmla="*/ 287 w 776"/>
                <a:gd name="T45" fmla="*/ 47 h 2368"/>
                <a:gd name="T46" fmla="*/ 306 w 776"/>
                <a:gd name="T47" fmla="*/ 5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8" name="Freeform 273"/>
            <p:cNvSpPr>
              <a:spLocks/>
            </p:cNvSpPr>
            <p:nvPr/>
          </p:nvSpPr>
          <p:spPr bwMode="hidden">
            <a:xfrm>
              <a:off x="4200" y="493"/>
              <a:ext cx="214" cy="463"/>
            </a:xfrm>
            <a:custGeom>
              <a:avLst/>
              <a:gdLst>
                <a:gd name="T0" fmla="*/ 0 w 776"/>
                <a:gd name="T1" fmla="*/ 3 h 2368"/>
                <a:gd name="T2" fmla="*/ 18 w 776"/>
                <a:gd name="T3" fmla="*/ 1 h 2368"/>
                <a:gd name="T4" fmla="*/ 7 w 776"/>
                <a:gd name="T5" fmla="*/ 6 h 2368"/>
                <a:gd name="T6" fmla="*/ 26 w 776"/>
                <a:gd name="T7" fmla="*/ 6 h 2368"/>
                <a:gd name="T8" fmla="*/ 15 w 776"/>
                <a:gd name="T9" fmla="*/ 12 h 2368"/>
                <a:gd name="T10" fmla="*/ 29 w 776"/>
                <a:gd name="T11" fmla="*/ 13 h 2368"/>
                <a:gd name="T12" fmla="*/ 22 w 776"/>
                <a:gd name="T13" fmla="*/ 17 h 2368"/>
                <a:gd name="T14" fmla="*/ 36 w 776"/>
                <a:gd name="T15" fmla="*/ 19 h 2368"/>
                <a:gd name="T16" fmla="*/ 29 w 776"/>
                <a:gd name="T17" fmla="*/ 23 h 2368"/>
                <a:gd name="T18" fmla="*/ 40 w 776"/>
                <a:gd name="T19" fmla="*/ 24 h 2368"/>
                <a:gd name="T20" fmla="*/ 36 w 776"/>
                <a:gd name="T21" fmla="*/ 28 h 2368"/>
                <a:gd name="T22" fmla="*/ 44 w 776"/>
                <a:gd name="T23" fmla="*/ 32 h 2368"/>
                <a:gd name="T24" fmla="*/ 44 w 776"/>
                <a:gd name="T25" fmla="*/ 35 h 2368"/>
                <a:gd name="T26" fmla="*/ 51 w 776"/>
                <a:gd name="T27" fmla="*/ 41 h 2368"/>
                <a:gd name="T28" fmla="*/ 47 w 776"/>
                <a:gd name="T29" fmla="*/ 47 h 2368"/>
                <a:gd name="T30" fmla="*/ 55 w 776"/>
                <a:gd name="T31" fmla="*/ 50 h 2368"/>
                <a:gd name="T32" fmla="*/ 51 w 776"/>
                <a:gd name="T33" fmla="*/ 56 h 2368"/>
                <a:gd name="T34" fmla="*/ 55 w 776"/>
                <a:gd name="T35" fmla="*/ 61 h 2368"/>
                <a:gd name="T36" fmla="*/ 51 w 776"/>
                <a:gd name="T37" fmla="*/ 65 h 2368"/>
                <a:gd name="T38" fmla="*/ 58 w 776"/>
                <a:gd name="T39" fmla="*/ 70 h 2368"/>
                <a:gd name="T40" fmla="*/ 55 w 776"/>
                <a:gd name="T41" fmla="*/ 76 h 2368"/>
                <a:gd name="T42" fmla="*/ 58 w 776"/>
                <a:gd name="T43" fmla="*/ 83 h 2368"/>
                <a:gd name="T44" fmla="*/ 55 w 776"/>
                <a:gd name="T45" fmla="*/ 85 h 2368"/>
                <a:gd name="T46" fmla="*/ 58 w 776"/>
                <a:gd name="T47" fmla="*/ 91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9" name="Freeform 274"/>
            <p:cNvSpPr>
              <a:spLocks/>
            </p:cNvSpPr>
            <p:nvPr/>
          </p:nvSpPr>
          <p:spPr bwMode="hidden">
            <a:xfrm rot="-1346631">
              <a:off x="3988" y="878"/>
              <a:ext cx="144" cy="271"/>
            </a:xfrm>
            <a:custGeom>
              <a:avLst/>
              <a:gdLst>
                <a:gd name="T0" fmla="*/ 0 w 776"/>
                <a:gd name="T1" fmla="*/ 1 h 2368"/>
                <a:gd name="T2" fmla="*/ 8 w 776"/>
                <a:gd name="T3" fmla="*/ 0 h 2368"/>
                <a:gd name="T4" fmla="*/ 3 w 776"/>
                <a:gd name="T5" fmla="*/ 2 h 2368"/>
                <a:gd name="T6" fmla="*/ 12 w 776"/>
                <a:gd name="T7" fmla="*/ 2 h 2368"/>
                <a:gd name="T8" fmla="*/ 7 w 776"/>
                <a:gd name="T9" fmla="*/ 4 h 2368"/>
                <a:gd name="T10" fmla="*/ 13 w 776"/>
                <a:gd name="T11" fmla="*/ 5 h 2368"/>
                <a:gd name="T12" fmla="*/ 10 w 776"/>
                <a:gd name="T13" fmla="*/ 6 h 2368"/>
                <a:gd name="T14" fmla="*/ 17 w 776"/>
                <a:gd name="T15" fmla="*/ 7 h 2368"/>
                <a:gd name="T16" fmla="*/ 13 w 776"/>
                <a:gd name="T17" fmla="*/ 8 h 2368"/>
                <a:gd name="T18" fmla="*/ 18 w 776"/>
                <a:gd name="T19" fmla="*/ 8 h 2368"/>
                <a:gd name="T20" fmla="*/ 17 w 776"/>
                <a:gd name="T21" fmla="*/ 10 h 2368"/>
                <a:gd name="T22" fmla="*/ 20 w 776"/>
                <a:gd name="T23" fmla="*/ 11 h 2368"/>
                <a:gd name="T24" fmla="*/ 20 w 776"/>
                <a:gd name="T25" fmla="*/ 12 h 2368"/>
                <a:gd name="T26" fmla="*/ 23 w 776"/>
                <a:gd name="T27" fmla="*/ 14 h 2368"/>
                <a:gd name="T28" fmla="*/ 22 w 776"/>
                <a:gd name="T29" fmla="*/ 16 h 2368"/>
                <a:gd name="T30" fmla="*/ 25 w 776"/>
                <a:gd name="T31" fmla="*/ 17 h 2368"/>
                <a:gd name="T32" fmla="*/ 23 w 776"/>
                <a:gd name="T33" fmla="*/ 19 h 2368"/>
                <a:gd name="T34" fmla="*/ 25 w 776"/>
                <a:gd name="T35" fmla="*/ 21 h 2368"/>
                <a:gd name="T36" fmla="*/ 23 w 776"/>
                <a:gd name="T37" fmla="*/ 22 h 2368"/>
                <a:gd name="T38" fmla="*/ 27 w 776"/>
                <a:gd name="T39" fmla="*/ 24 h 2368"/>
                <a:gd name="T40" fmla="*/ 25 w 776"/>
                <a:gd name="T41" fmla="*/ 26 h 2368"/>
                <a:gd name="T42" fmla="*/ 27 w 776"/>
                <a:gd name="T43" fmla="*/ 28 h 2368"/>
                <a:gd name="T44" fmla="*/ 25 w 776"/>
                <a:gd name="T45" fmla="*/ 29 h 2368"/>
                <a:gd name="T46" fmla="*/ 27 w 776"/>
                <a:gd name="T47" fmla="*/ 31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0" name="Freeform 275"/>
            <p:cNvSpPr>
              <a:spLocks/>
            </p:cNvSpPr>
            <p:nvPr/>
          </p:nvSpPr>
          <p:spPr bwMode="hidden">
            <a:xfrm rot="1346631" flipH="1">
              <a:off x="3479" y="870"/>
              <a:ext cx="142" cy="272"/>
            </a:xfrm>
            <a:custGeom>
              <a:avLst/>
              <a:gdLst>
                <a:gd name="T0" fmla="*/ 0 w 776"/>
                <a:gd name="T1" fmla="*/ 1 h 2368"/>
                <a:gd name="T2" fmla="*/ 8 w 776"/>
                <a:gd name="T3" fmla="*/ 0 h 2368"/>
                <a:gd name="T4" fmla="*/ 3 w 776"/>
                <a:gd name="T5" fmla="*/ 2 h 2368"/>
                <a:gd name="T6" fmla="*/ 11 w 776"/>
                <a:gd name="T7" fmla="*/ 2 h 2368"/>
                <a:gd name="T8" fmla="*/ 6 w 776"/>
                <a:gd name="T9" fmla="*/ 4 h 2368"/>
                <a:gd name="T10" fmla="*/ 13 w 776"/>
                <a:gd name="T11" fmla="*/ 5 h 2368"/>
                <a:gd name="T12" fmla="*/ 10 w 776"/>
                <a:gd name="T13" fmla="*/ 6 h 2368"/>
                <a:gd name="T14" fmla="*/ 16 w 776"/>
                <a:gd name="T15" fmla="*/ 7 h 2368"/>
                <a:gd name="T16" fmla="*/ 13 w 776"/>
                <a:gd name="T17" fmla="*/ 8 h 2368"/>
                <a:gd name="T18" fmla="*/ 18 w 776"/>
                <a:gd name="T19" fmla="*/ 9 h 2368"/>
                <a:gd name="T20" fmla="*/ 16 w 776"/>
                <a:gd name="T21" fmla="*/ 10 h 2368"/>
                <a:gd name="T22" fmla="*/ 19 w 776"/>
                <a:gd name="T23" fmla="*/ 11 h 2368"/>
                <a:gd name="T24" fmla="*/ 19 w 776"/>
                <a:gd name="T25" fmla="*/ 12 h 2368"/>
                <a:gd name="T26" fmla="*/ 23 w 776"/>
                <a:gd name="T27" fmla="*/ 14 h 2368"/>
                <a:gd name="T28" fmla="*/ 21 w 776"/>
                <a:gd name="T29" fmla="*/ 16 h 2368"/>
                <a:gd name="T30" fmla="*/ 24 w 776"/>
                <a:gd name="T31" fmla="*/ 17 h 2368"/>
                <a:gd name="T32" fmla="*/ 23 w 776"/>
                <a:gd name="T33" fmla="*/ 19 h 2368"/>
                <a:gd name="T34" fmla="*/ 24 w 776"/>
                <a:gd name="T35" fmla="*/ 21 h 2368"/>
                <a:gd name="T36" fmla="*/ 23 w 776"/>
                <a:gd name="T37" fmla="*/ 22 h 2368"/>
                <a:gd name="T38" fmla="*/ 26 w 776"/>
                <a:gd name="T39" fmla="*/ 24 h 2368"/>
                <a:gd name="T40" fmla="*/ 24 w 776"/>
                <a:gd name="T41" fmla="*/ 26 h 2368"/>
                <a:gd name="T42" fmla="*/ 26 w 776"/>
                <a:gd name="T43" fmla="*/ 29 h 2368"/>
                <a:gd name="T44" fmla="*/ 24 w 776"/>
                <a:gd name="T45" fmla="*/ 29 h 2368"/>
                <a:gd name="T46" fmla="*/ 26 w 776"/>
                <a:gd name="T47" fmla="*/ 31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90" name="Group 276"/>
          <p:cNvGrpSpPr>
            <a:grpSpLocks/>
          </p:cNvGrpSpPr>
          <p:nvPr/>
        </p:nvGrpSpPr>
        <p:grpSpPr bwMode="auto">
          <a:xfrm>
            <a:off x="5867400" y="515938"/>
            <a:ext cx="2840038" cy="2227262"/>
            <a:chOff x="2928" y="384"/>
            <a:chExt cx="1789" cy="1403"/>
          </a:xfrm>
        </p:grpSpPr>
        <p:sp>
          <p:nvSpPr>
            <p:cNvPr id="16391" name="Oval 277"/>
            <p:cNvSpPr>
              <a:spLocks noChangeArrowheads="1"/>
            </p:cNvSpPr>
            <p:nvPr/>
          </p:nvSpPr>
          <p:spPr bwMode="hidden">
            <a:xfrm>
              <a:off x="3361" y="638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92" name="Oval 278"/>
            <p:cNvSpPr>
              <a:spLocks noChangeArrowheads="1"/>
            </p:cNvSpPr>
            <p:nvPr/>
          </p:nvSpPr>
          <p:spPr bwMode="hidden">
            <a:xfrm>
              <a:off x="3722" y="893"/>
              <a:ext cx="187" cy="13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93" name="Freeform 279"/>
            <p:cNvSpPr>
              <a:spLocks/>
            </p:cNvSpPr>
            <p:nvPr/>
          </p:nvSpPr>
          <p:spPr bwMode="hidden">
            <a:xfrm rot="2711884">
              <a:off x="3847" y="1097"/>
              <a:ext cx="556" cy="101"/>
            </a:xfrm>
            <a:custGeom>
              <a:avLst/>
              <a:gdLst>
                <a:gd name="T0" fmla="*/ 0 w 2736"/>
                <a:gd name="T1" fmla="*/ 20 h 504"/>
                <a:gd name="T2" fmla="*/ 36 w 2736"/>
                <a:gd name="T3" fmla="*/ 7 h 504"/>
                <a:gd name="T4" fmla="*/ 73 w 2736"/>
                <a:gd name="T5" fmla="*/ 1 h 504"/>
                <a:gd name="T6" fmla="*/ 113 w 2736"/>
                <a:gd name="T7" fmla="*/ 1 h 504"/>
                <a:gd name="T8" fmla="*/ 112 w 2736"/>
                <a:gd name="T9" fmla="*/ 4 h 504"/>
                <a:gd name="T10" fmla="*/ 73 w 2736"/>
                <a:gd name="T11" fmla="*/ 4 h 504"/>
                <a:gd name="T12" fmla="*/ 27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Freeform 280"/>
            <p:cNvSpPr>
              <a:spLocks/>
            </p:cNvSpPr>
            <p:nvPr/>
          </p:nvSpPr>
          <p:spPr bwMode="hidden">
            <a:xfrm rot="2711884">
              <a:off x="4251" y="139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3 w 1769"/>
                <a:gd name="T5" fmla="*/ 8 h 791"/>
                <a:gd name="T6" fmla="*/ 46 w 1769"/>
                <a:gd name="T7" fmla="*/ 17 h 791"/>
                <a:gd name="T8" fmla="*/ 50 w 1769"/>
                <a:gd name="T9" fmla="*/ 24 h 791"/>
                <a:gd name="T10" fmla="*/ 48 w 1769"/>
                <a:gd name="T11" fmla="*/ 31 h 791"/>
                <a:gd name="T12" fmla="*/ 45 w 1769"/>
                <a:gd name="T13" fmla="*/ 25 h 791"/>
                <a:gd name="T14" fmla="*/ 40 w 1769"/>
                <a:gd name="T15" fmla="*/ 18 h 791"/>
                <a:gd name="T16" fmla="*/ 32 w 1769"/>
                <a:gd name="T17" fmla="*/ 12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Freeform 281"/>
            <p:cNvSpPr>
              <a:spLocks/>
            </p:cNvSpPr>
            <p:nvPr/>
          </p:nvSpPr>
          <p:spPr bwMode="hidden">
            <a:xfrm rot="2104081">
              <a:off x="3878" y="1028"/>
              <a:ext cx="586" cy="112"/>
            </a:xfrm>
            <a:custGeom>
              <a:avLst/>
              <a:gdLst>
                <a:gd name="T0" fmla="*/ 0 w 2736"/>
                <a:gd name="T1" fmla="*/ 25 h 504"/>
                <a:gd name="T2" fmla="*/ 40 w 2736"/>
                <a:gd name="T3" fmla="*/ 8 h 504"/>
                <a:gd name="T4" fmla="*/ 81 w 2736"/>
                <a:gd name="T5" fmla="*/ 1 h 504"/>
                <a:gd name="T6" fmla="*/ 126 w 2736"/>
                <a:gd name="T7" fmla="*/ 1 h 504"/>
                <a:gd name="T8" fmla="*/ 125 w 2736"/>
                <a:gd name="T9" fmla="*/ 5 h 504"/>
                <a:gd name="T10" fmla="*/ 81 w 2736"/>
                <a:gd name="T11" fmla="*/ 5 h 504"/>
                <a:gd name="T12" fmla="*/ 30 w 2736"/>
                <a:gd name="T13" fmla="*/ 14 h 504"/>
                <a:gd name="T14" fmla="*/ 0 w 2736"/>
                <a:gd name="T15" fmla="*/ 25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Freeform 282"/>
            <p:cNvSpPr>
              <a:spLocks/>
            </p:cNvSpPr>
            <p:nvPr/>
          </p:nvSpPr>
          <p:spPr bwMode="hidden">
            <a:xfrm rot="2104081">
              <a:off x="4359" y="1282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15 w 1769"/>
                <a:gd name="T3" fmla="*/ 3 h 791"/>
                <a:gd name="T4" fmla="*/ 37 w 1769"/>
                <a:gd name="T5" fmla="*/ 10 h 791"/>
                <a:gd name="T6" fmla="*/ 51 w 1769"/>
                <a:gd name="T7" fmla="*/ 21 h 791"/>
                <a:gd name="T8" fmla="*/ 56 w 1769"/>
                <a:gd name="T9" fmla="*/ 30 h 791"/>
                <a:gd name="T10" fmla="*/ 54 w 1769"/>
                <a:gd name="T11" fmla="*/ 39 h 791"/>
                <a:gd name="T12" fmla="*/ 50 w 1769"/>
                <a:gd name="T13" fmla="*/ 31 h 791"/>
                <a:gd name="T14" fmla="*/ 44 w 1769"/>
                <a:gd name="T15" fmla="*/ 22 h 791"/>
                <a:gd name="T16" fmla="*/ 35 w 1769"/>
                <a:gd name="T17" fmla="*/ 15 h 791"/>
                <a:gd name="T18" fmla="*/ 18 w 1769"/>
                <a:gd name="T19" fmla="*/ 8 h 791"/>
                <a:gd name="T20" fmla="*/ 0 w 1769"/>
                <a:gd name="T21" fmla="*/ 4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Freeform 283"/>
            <p:cNvSpPr>
              <a:spLocks/>
            </p:cNvSpPr>
            <p:nvPr/>
          </p:nvSpPr>
          <p:spPr bwMode="hidden">
            <a:xfrm rot="1582915">
              <a:off x="3888" y="967"/>
              <a:ext cx="561" cy="98"/>
            </a:xfrm>
            <a:custGeom>
              <a:avLst/>
              <a:gdLst>
                <a:gd name="T0" fmla="*/ 0 w 2736"/>
                <a:gd name="T1" fmla="*/ 19 h 504"/>
                <a:gd name="T2" fmla="*/ 36 w 2736"/>
                <a:gd name="T3" fmla="*/ 6 h 504"/>
                <a:gd name="T4" fmla="*/ 75 w 2736"/>
                <a:gd name="T5" fmla="*/ 1 h 504"/>
                <a:gd name="T6" fmla="*/ 115 w 2736"/>
                <a:gd name="T7" fmla="*/ 1 h 504"/>
                <a:gd name="T8" fmla="*/ 114 w 2736"/>
                <a:gd name="T9" fmla="*/ 4 h 504"/>
                <a:gd name="T10" fmla="*/ 74 w 2736"/>
                <a:gd name="T11" fmla="*/ 4 h 504"/>
                <a:gd name="T12" fmla="*/ 27 w 2736"/>
                <a:gd name="T13" fmla="*/ 11 h 504"/>
                <a:gd name="T14" fmla="*/ 0 w 2736"/>
                <a:gd name="T15" fmla="*/ 1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Freeform 284"/>
            <p:cNvSpPr>
              <a:spLocks/>
            </p:cNvSpPr>
            <p:nvPr/>
          </p:nvSpPr>
          <p:spPr bwMode="hidden">
            <a:xfrm rot="1582915">
              <a:off x="4388" y="1157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4 w 1769"/>
                <a:gd name="T5" fmla="*/ 8 h 791"/>
                <a:gd name="T6" fmla="*/ 47 w 1769"/>
                <a:gd name="T7" fmla="*/ 16 h 791"/>
                <a:gd name="T8" fmla="*/ 51 w 1769"/>
                <a:gd name="T9" fmla="*/ 23 h 791"/>
                <a:gd name="T10" fmla="*/ 49 w 1769"/>
                <a:gd name="T11" fmla="*/ 30 h 791"/>
                <a:gd name="T12" fmla="*/ 46 w 1769"/>
                <a:gd name="T13" fmla="*/ 24 h 791"/>
                <a:gd name="T14" fmla="*/ 40 w 1769"/>
                <a:gd name="T15" fmla="*/ 17 h 791"/>
                <a:gd name="T16" fmla="*/ 32 w 1769"/>
                <a:gd name="T17" fmla="*/ 11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Freeform 285"/>
            <p:cNvSpPr>
              <a:spLocks/>
            </p:cNvSpPr>
            <p:nvPr/>
          </p:nvSpPr>
          <p:spPr bwMode="hidden">
            <a:xfrm rot="1080363">
              <a:off x="3897" y="903"/>
              <a:ext cx="542" cy="108"/>
            </a:xfrm>
            <a:custGeom>
              <a:avLst/>
              <a:gdLst>
                <a:gd name="T0" fmla="*/ 0 w 2736"/>
                <a:gd name="T1" fmla="*/ 23 h 504"/>
                <a:gd name="T2" fmla="*/ 34 w 2736"/>
                <a:gd name="T3" fmla="*/ 8 h 504"/>
                <a:gd name="T4" fmla="*/ 70 w 2736"/>
                <a:gd name="T5" fmla="*/ 1 h 504"/>
                <a:gd name="T6" fmla="*/ 107 w 2736"/>
                <a:gd name="T7" fmla="*/ 1 h 504"/>
                <a:gd name="T8" fmla="*/ 107 w 2736"/>
                <a:gd name="T9" fmla="*/ 5 h 504"/>
                <a:gd name="T10" fmla="*/ 69 w 2736"/>
                <a:gd name="T11" fmla="*/ 5 h 504"/>
                <a:gd name="T12" fmla="*/ 26 w 2736"/>
                <a:gd name="T13" fmla="*/ 14 h 504"/>
                <a:gd name="T14" fmla="*/ 0 w 2736"/>
                <a:gd name="T15" fmla="*/ 23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0" name="Freeform 286"/>
            <p:cNvSpPr>
              <a:spLocks/>
            </p:cNvSpPr>
            <p:nvPr/>
          </p:nvSpPr>
          <p:spPr bwMode="hidden">
            <a:xfrm rot="1080363">
              <a:off x="4405" y="1033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13 w 1769"/>
                <a:gd name="T3" fmla="*/ 3 h 791"/>
                <a:gd name="T4" fmla="*/ 31 w 1769"/>
                <a:gd name="T5" fmla="*/ 9 h 791"/>
                <a:gd name="T6" fmla="*/ 44 w 1769"/>
                <a:gd name="T7" fmla="*/ 20 h 791"/>
                <a:gd name="T8" fmla="*/ 48 w 1769"/>
                <a:gd name="T9" fmla="*/ 28 h 791"/>
                <a:gd name="T10" fmla="*/ 46 w 1769"/>
                <a:gd name="T11" fmla="*/ 36 h 791"/>
                <a:gd name="T12" fmla="*/ 43 w 1769"/>
                <a:gd name="T13" fmla="*/ 29 h 791"/>
                <a:gd name="T14" fmla="*/ 38 w 1769"/>
                <a:gd name="T15" fmla="*/ 21 h 791"/>
                <a:gd name="T16" fmla="*/ 30 w 1769"/>
                <a:gd name="T17" fmla="*/ 14 h 791"/>
                <a:gd name="T18" fmla="*/ 16 w 1769"/>
                <a:gd name="T19" fmla="*/ 7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" name="Freeform 287"/>
            <p:cNvSpPr>
              <a:spLocks/>
            </p:cNvSpPr>
            <p:nvPr/>
          </p:nvSpPr>
          <p:spPr bwMode="hidden">
            <a:xfrm rot="463793">
              <a:off x="3908" y="832"/>
              <a:ext cx="499" cy="101"/>
            </a:xfrm>
            <a:custGeom>
              <a:avLst/>
              <a:gdLst>
                <a:gd name="T0" fmla="*/ 0 w 2736"/>
                <a:gd name="T1" fmla="*/ 20 h 504"/>
                <a:gd name="T2" fmla="*/ 29 w 2736"/>
                <a:gd name="T3" fmla="*/ 7 h 504"/>
                <a:gd name="T4" fmla="*/ 59 w 2736"/>
                <a:gd name="T5" fmla="*/ 1 h 504"/>
                <a:gd name="T6" fmla="*/ 91 w 2736"/>
                <a:gd name="T7" fmla="*/ 1 h 504"/>
                <a:gd name="T8" fmla="*/ 90 w 2736"/>
                <a:gd name="T9" fmla="*/ 4 h 504"/>
                <a:gd name="T10" fmla="*/ 59 w 2736"/>
                <a:gd name="T11" fmla="*/ 4 h 504"/>
                <a:gd name="T12" fmla="*/ 22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Freeform 288"/>
            <p:cNvSpPr>
              <a:spLocks/>
            </p:cNvSpPr>
            <p:nvPr/>
          </p:nvSpPr>
          <p:spPr bwMode="hidden">
            <a:xfrm rot="463793">
              <a:off x="4397" y="886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11 w 1769"/>
                <a:gd name="T3" fmla="*/ 2 h 791"/>
                <a:gd name="T4" fmla="*/ 27 w 1769"/>
                <a:gd name="T5" fmla="*/ 8 h 791"/>
                <a:gd name="T6" fmla="*/ 37 w 1769"/>
                <a:gd name="T7" fmla="*/ 17 h 791"/>
                <a:gd name="T8" fmla="*/ 40 w 1769"/>
                <a:gd name="T9" fmla="*/ 24 h 791"/>
                <a:gd name="T10" fmla="*/ 39 w 1769"/>
                <a:gd name="T11" fmla="*/ 31 h 791"/>
                <a:gd name="T12" fmla="*/ 37 w 1769"/>
                <a:gd name="T13" fmla="*/ 25 h 791"/>
                <a:gd name="T14" fmla="*/ 32 w 1769"/>
                <a:gd name="T15" fmla="*/ 18 h 791"/>
                <a:gd name="T16" fmla="*/ 25 w 1769"/>
                <a:gd name="T17" fmla="*/ 12 h 791"/>
                <a:gd name="T18" fmla="*/ 13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" name="Freeform 289"/>
            <p:cNvSpPr>
              <a:spLocks/>
            </p:cNvSpPr>
            <p:nvPr/>
          </p:nvSpPr>
          <p:spPr bwMode="hidden">
            <a:xfrm rot="-84182">
              <a:off x="3916" y="791"/>
              <a:ext cx="454" cy="71"/>
            </a:xfrm>
            <a:custGeom>
              <a:avLst/>
              <a:gdLst>
                <a:gd name="T0" fmla="*/ 0 w 2736"/>
                <a:gd name="T1" fmla="*/ 10 h 504"/>
                <a:gd name="T2" fmla="*/ 24 w 2736"/>
                <a:gd name="T3" fmla="*/ 3 h 504"/>
                <a:gd name="T4" fmla="*/ 49 w 2736"/>
                <a:gd name="T5" fmla="*/ 0 h 504"/>
                <a:gd name="T6" fmla="*/ 75 w 2736"/>
                <a:gd name="T7" fmla="*/ 0 h 504"/>
                <a:gd name="T8" fmla="*/ 75 w 2736"/>
                <a:gd name="T9" fmla="*/ 2 h 504"/>
                <a:gd name="T10" fmla="*/ 49 w 2736"/>
                <a:gd name="T11" fmla="*/ 2 h 504"/>
                <a:gd name="T12" fmla="*/ 18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" name="Freeform 290"/>
            <p:cNvSpPr>
              <a:spLocks/>
            </p:cNvSpPr>
            <p:nvPr/>
          </p:nvSpPr>
          <p:spPr bwMode="hidden">
            <a:xfrm rot="-84182">
              <a:off x="4367" y="785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9 w 1769"/>
                <a:gd name="T3" fmla="*/ 1 h 791"/>
                <a:gd name="T4" fmla="*/ 22 w 1769"/>
                <a:gd name="T5" fmla="*/ 4 h 791"/>
                <a:gd name="T6" fmla="*/ 31 w 1769"/>
                <a:gd name="T7" fmla="*/ 9 h 791"/>
                <a:gd name="T8" fmla="*/ 33 w 1769"/>
                <a:gd name="T9" fmla="*/ 12 h 791"/>
                <a:gd name="T10" fmla="*/ 32 w 1769"/>
                <a:gd name="T11" fmla="*/ 15 h 791"/>
                <a:gd name="T12" fmla="*/ 30 w 1769"/>
                <a:gd name="T13" fmla="*/ 12 h 791"/>
                <a:gd name="T14" fmla="*/ 26 w 1769"/>
                <a:gd name="T15" fmla="*/ 9 h 791"/>
                <a:gd name="T16" fmla="*/ 21 w 1769"/>
                <a:gd name="T17" fmla="*/ 6 h 791"/>
                <a:gd name="T18" fmla="*/ 11 w 1769"/>
                <a:gd name="T19" fmla="*/ 3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Freeform 291"/>
            <p:cNvSpPr>
              <a:spLocks/>
            </p:cNvSpPr>
            <p:nvPr/>
          </p:nvSpPr>
          <p:spPr bwMode="hidden">
            <a:xfrm rot="-802576">
              <a:off x="3901" y="740"/>
              <a:ext cx="399" cy="69"/>
            </a:xfrm>
            <a:custGeom>
              <a:avLst/>
              <a:gdLst>
                <a:gd name="T0" fmla="*/ 0 w 2736"/>
                <a:gd name="T1" fmla="*/ 9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5 h 504"/>
                <a:gd name="T14" fmla="*/ 0 w 2736"/>
                <a:gd name="T15" fmla="*/ 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Freeform 292"/>
            <p:cNvSpPr>
              <a:spLocks/>
            </p:cNvSpPr>
            <p:nvPr/>
          </p:nvSpPr>
          <p:spPr bwMode="hidden">
            <a:xfrm rot="-802576">
              <a:off x="4295" y="672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1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8 h 791"/>
                <a:gd name="T16" fmla="*/ 16 w 1769"/>
                <a:gd name="T17" fmla="*/ 5 h 791"/>
                <a:gd name="T18" fmla="*/ 8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Freeform 293"/>
            <p:cNvSpPr>
              <a:spLocks/>
            </p:cNvSpPr>
            <p:nvPr/>
          </p:nvSpPr>
          <p:spPr bwMode="hidden">
            <a:xfrm rot="18888116" flipH="1">
              <a:off x="3235" y="1137"/>
              <a:ext cx="557" cy="101"/>
            </a:xfrm>
            <a:custGeom>
              <a:avLst/>
              <a:gdLst>
                <a:gd name="T0" fmla="*/ 0 w 2736"/>
                <a:gd name="T1" fmla="*/ 20 h 504"/>
                <a:gd name="T2" fmla="*/ 36 w 2736"/>
                <a:gd name="T3" fmla="*/ 7 h 504"/>
                <a:gd name="T4" fmla="*/ 74 w 2736"/>
                <a:gd name="T5" fmla="*/ 1 h 504"/>
                <a:gd name="T6" fmla="*/ 113 w 2736"/>
                <a:gd name="T7" fmla="*/ 1 h 504"/>
                <a:gd name="T8" fmla="*/ 113 w 2736"/>
                <a:gd name="T9" fmla="*/ 4 h 504"/>
                <a:gd name="T10" fmla="*/ 73 w 2736"/>
                <a:gd name="T11" fmla="*/ 4 h 504"/>
                <a:gd name="T12" fmla="*/ 27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Freeform 294"/>
            <p:cNvSpPr>
              <a:spLocks/>
            </p:cNvSpPr>
            <p:nvPr/>
          </p:nvSpPr>
          <p:spPr bwMode="hidden">
            <a:xfrm rot="18888116" flipH="1">
              <a:off x="3087" y="143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3 w 1769"/>
                <a:gd name="T5" fmla="*/ 8 h 791"/>
                <a:gd name="T6" fmla="*/ 46 w 1769"/>
                <a:gd name="T7" fmla="*/ 17 h 791"/>
                <a:gd name="T8" fmla="*/ 50 w 1769"/>
                <a:gd name="T9" fmla="*/ 24 h 791"/>
                <a:gd name="T10" fmla="*/ 48 w 1769"/>
                <a:gd name="T11" fmla="*/ 31 h 791"/>
                <a:gd name="T12" fmla="*/ 45 w 1769"/>
                <a:gd name="T13" fmla="*/ 25 h 791"/>
                <a:gd name="T14" fmla="*/ 40 w 1769"/>
                <a:gd name="T15" fmla="*/ 18 h 791"/>
                <a:gd name="T16" fmla="*/ 32 w 1769"/>
                <a:gd name="T17" fmla="*/ 12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Freeform 295"/>
            <p:cNvSpPr>
              <a:spLocks/>
            </p:cNvSpPr>
            <p:nvPr/>
          </p:nvSpPr>
          <p:spPr bwMode="hidden">
            <a:xfrm rot="19495919" flipH="1">
              <a:off x="3160" y="1085"/>
              <a:ext cx="586" cy="112"/>
            </a:xfrm>
            <a:custGeom>
              <a:avLst/>
              <a:gdLst>
                <a:gd name="T0" fmla="*/ 0 w 2736"/>
                <a:gd name="T1" fmla="*/ 25 h 504"/>
                <a:gd name="T2" fmla="*/ 40 w 2736"/>
                <a:gd name="T3" fmla="*/ 8 h 504"/>
                <a:gd name="T4" fmla="*/ 81 w 2736"/>
                <a:gd name="T5" fmla="*/ 1 h 504"/>
                <a:gd name="T6" fmla="*/ 126 w 2736"/>
                <a:gd name="T7" fmla="*/ 1 h 504"/>
                <a:gd name="T8" fmla="*/ 125 w 2736"/>
                <a:gd name="T9" fmla="*/ 5 h 504"/>
                <a:gd name="T10" fmla="*/ 81 w 2736"/>
                <a:gd name="T11" fmla="*/ 5 h 504"/>
                <a:gd name="T12" fmla="*/ 30 w 2736"/>
                <a:gd name="T13" fmla="*/ 14 h 504"/>
                <a:gd name="T14" fmla="*/ 0 w 2736"/>
                <a:gd name="T15" fmla="*/ 25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Freeform 296"/>
            <p:cNvSpPr>
              <a:spLocks/>
            </p:cNvSpPr>
            <p:nvPr/>
          </p:nvSpPr>
          <p:spPr bwMode="hidden">
            <a:xfrm rot="19495919" flipH="1">
              <a:off x="2950" y="1339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15 w 1769"/>
                <a:gd name="T3" fmla="*/ 3 h 791"/>
                <a:gd name="T4" fmla="*/ 37 w 1769"/>
                <a:gd name="T5" fmla="*/ 10 h 791"/>
                <a:gd name="T6" fmla="*/ 51 w 1769"/>
                <a:gd name="T7" fmla="*/ 21 h 791"/>
                <a:gd name="T8" fmla="*/ 56 w 1769"/>
                <a:gd name="T9" fmla="*/ 30 h 791"/>
                <a:gd name="T10" fmla="*/ 54 w 1769"/>
                <a:gd name="T11" fmla="*/ 39 h 791"/>
                <a:gd name="T12" fmla="*/ 50 w 1769"/>
                <a:gd name="T13" fmla="*/ 31 h 791"/>
                <a:gd name="T14" fmla="*/ 44 w 1769"/>
                <a:gd name="T15" fmla="*/ 22 h 791"/>
                <a:gd name="T16" fmla="*/ 35 w 1769"/>
                <a:gd name="T17" fmla="*/ 15 h 791"/>
                <a:gd name="T18" fmla="*/ 18 w 1769"/>
                <a:gd name="T19" fmla="*/ 8 h 791"/>
                <a:gd name="T20" fmla="*/ 0 w 1769"/>
                <a:gd name="T21" fmla="*/ 4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Freeform 297"/>
            <p:cNvSpPr>
              <a:spLocks/>
            </p:cNvSpPr>
            <p:nvPr/>
          </p:nvSpPr>
          <p:spPr bwMode="hidden">
            <a:xfrm rot="20017085" flipH="1">
              <a:off x="3175" y="1025"/>
              <a:ext cx="561" cy="98"/>
            </a:xfrm>
            <a:custGeom>
              <a:avLst/>
              <a:gdLst>
                <a:gd name="T0" fmla="*/ 0 w 2736"/>
                <a:gd name="T1" fmla="*/ 19 h 504"/>
                <a:gd name="T2" fmla="*/ 36 w 2736"/>
                <a:gd name="T3" fmla="*/ 6 h 504"/>
                <a:gd name="T4" fmla="*/ 75 w 2736"/>
                <a:gd name="T5" fmla="*/ 1 h 504"/>
                <a:gd name="T6" fmla="*/ 115 w 2736"/>
                <a:gd name="T7" fmla="*/ 1 h 504"/>
                <a:gd name="T8" fmla="*/ 114 w 2736"/>
                <a:gd name="T9" fmla="*/ 4 h 504"/>
                <a:gd name="T10" fmla="*/ 74 w 2736"/>
                <a:gd name="T11" fmla="*/ 4 h 504"/>
                <a:gd name="T12" fmla="*/ 27 w 2736"/>
                <a:gd name="T13" fmla="*/ 11 h 504"/>
                <a:gd name="T14" fmla="*/ 0 w 2736"/>
                <a:gd name="T15" fmla="*/ 1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Freeform 298"/>
            <p:cNvSpPr>
              <a:spLocks/>
            </p:cNvSpPr>
            <p:nvPr/>
          </p:nvSpPr>
          <p:spPr bwMode="hidden">
            <a:xfrm rot="20017085" flipH="1">
              <a:off x="2935" y="1215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4 w 1769"/>
                <a:gd name="T5" fmla="*/ 8 h 791"/>
                <a:gd name="T6" fmla="*/ 47 w 1769"/>
                <a:gd name="T7" fmla="*/ 16 h 791"/>
                <a:gd name="T8" fmla="*/ 51 w 1769"/>
                <a:gd name="T9" fmla="*/ 23 h 791"/>
                <a:gd name="T10" fmla="*/ 49 w 1769"/>
                <a:gd name="T11" fmla="*/ 29 h 791"/>
                <a:gd name="T12" fmla="*/ 46 w 1769"/>
                <a:gd name="T13" fmla="*/ 24 h 791"/>
                <a:gd name="T14" fmla="*/ 40 w 1769"/>
                <a:gd name="T15" fmla="*/ 17 h 791"/>
                <a:gd name="T16" fmla="*/ 32 w 1769"/>
                <a:gd name="T17" fmla="*/ 11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Freeform 299"/>
            <p:cNvSpPr>
              <a:spLocks/>
            </p:cNvSpPr>
            <p:nvPr/>
          </p:nvSpPr>
          <p:spPr bwMode="hidden">
            <a:xfrm rot="20519637" flipH="1">
              <a:off x="3185" y="961"/>
              <a:ext cx="542" cy="108"/>
            </a:xfrm>
            <a:custGeom>
              <a:avLst/>
              <a:gdLst>
                <a:gd name="T0" fmla="*/ 0 w 2736"/>
                <a:gd name="T1" fmla="*/ 23 h 504"/>
                <a:gd name="T2" fmla="*/ 34 w 2736"/>
                <a:gd name="T3" fmla="*/ 8 h 504"/>
                <a:gd name="T4" fmla="*/ 70 w 2736"/>
                <a:gd name="T5" fmla="*/ 1 h 504"/>
                <a:gd name="T6" fmla="*/ 107 w 2736"/>
                <a:gd name="T7" fmla="*/ 1 h 504"/>
                <a:gd name="T8" fmla="*/ 107 w 2736"/>
                <a:gd name="T9" fmla="*/ 5 h 504"/>
                <a:gd name="T10" fmla="*/ 69 w 2736"/>
                <a:gd name="T11" fmla="*/ 5 h 504"/>
                <a:gd name="T12" fmla="*/ 26 w 2736"/>
                <a:gd name="T13" fmla="*/ 14 h 504"/>
                <a:gd name="T14" fmla="*/ 0 w 2736"/>
                <a:gd name="T15" fmla="*/ 23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Freeform 300"/>
            <p:cNvSpPr>
              <a:spLocks/>
            </p:cNvSpPr>
            <p:nvPr/>
          </p:nvSpPr>
          <p:spPr bwMode="hidden">
            <a:xfrm rot="20519637" flipH="1">
              <a:off x="2928" y="1090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13 w 1769"/>
                <a:gd name="T3" fmla="*/ 3 h 791"/>
                <a:gd name="T4" fmla="*/ 31 w 1769"/>
                <a:gd name="T5" fmla="*/ 9 h 791"/>
                <a:gd name="T6" fmla="*/ 44 w 1769"/>
                <a:gd name="T7" fmla="*/ 20 h 791"/>
                <a:gd name="T8" fmla="*/ 48 w 1769"/>
                <a:gd name="T9" fmla="*/ 28 h 791"/>
                <a:gd name="T10" fmla="*/ 46 w 1769"/>
                <a:gd name="T11" fmla="*/ 36 h 791"/>
                <a:gd name="T12" fmla="*/ 43 w 1769"/>
                <a:gd name="T13" fmla="*/ 29 h 791"/>
                <a:gd name="T14" fmla="*/ 38 w 1769"/>
                <a:gd name="T15" fmla="*/ 21 h 791"/>
                <a:gd name="T16" fmla="*/ 30 w 1769"/>
                <a:gd name="T17" fmla="*/ 14 h 791"/>
                <a:gd name="T18" fmla="*/ 16 w 1769"/>
                <a:gd name="T19" fmla="*/ 7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5" name="Freeform 301"/>
            <p:cNvSpPr>
              <a:spLocks/>
            </p:cNvSpPr>
            <p:nvPr/>
          </p:nvSpPr>
          <p:spPr bwMode="hidden">
            <a:xfrm rot="21136207" flipH="1">
              <a:off x="3217" y="889"/>
              <a:ext cx="499" cy="101"/>
            </a:xfrm>
            <a:custGeom>
              <a:avLst/>
              <a:gdLst>
                <a:gd name="T0" fmla="*/ 0 w 2736"/>
                <a:gd name="T1" fmla="*/ 20 h 504"/>
                <a:gd name="T2" fmla="*/ 29 w 2736"/>
                <a:gd name="T3" fmla="*/ 7 h 504"/>
                <a:gd name="T4" fmla="*/ 59 w 2736"/>
                <a:gd name="T5" fmla="*/ 1 h 504"/>
                <a:gd name="T6" fmla="*/ 91 w 2736"/>
                <a:gd name="T7" fmla="*/ 1 h 504"/>
                <a:gd name="T8" fmla="*/ 90 w 2736"/>
                <a:gd name="T9" fmla="*/ 4 h 504"/>
                <a:gd name="T10" fmla="*/ 59 w 2736"/>
                <a:gd name="T11" fmla="*/ 4 h 504"/>
                <a:gd name="T12" fmla="*/ 22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6" name="Freeform 302"/>
            <p:cNvSpPr>
              <a:spLocks/>
            </p:cNvSpPr>
            <p:nvPr/>
          </p:nvSpPr>
          <p:spPr bwMode="hidden">
            <a:xfrm rot="21136207" flipH="1">
              <a:off x="2959" y="943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11 w 1769"/>
                <a:gd name="T3" fmla="*/ 2 h 791"/>
                <a:gd name="T4" fmla="*/ 27 w 1769"/>
                <a:gd name="T5" fmla="*/ 8 h 791"/>
                <a:gd name="T6" fmla="*/ 37 w 1769"/>
                <a:gd name="T7" fmla="*/ 17 h 791"/>
                <a:gd name="T8" fmla="*/ 40 w 1769"/>
                <a:gd name="T9" fmla="*/ 24 h 791"/>
                <a:gd name="T10" fmla="*/ 39 w 1769"/>
                <a:gd name="T11" fmla="*/ 31 h 791"/>
                <a:gd name="T12" fmla="*/ 37 w 1769"/>
                <a:gd name="T13" fmla="*/ 25 h 791"/>
                <a:gd name="T14" fmla="*/ 32 w 1769"/>
                <a:gd name="T15" fmla="*/ 18 h 791"/>
                <a:gd name="T16" fmla="*/ 25 w 1769"/>
                <a:gd name="T17" fmla="*/ 12 h 791"/>
                <a:gd name="T18" fmla="*/ 13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7" name="Freeform 303"/>
            <p:cNvSpPr>
              <a:spLocks/>
            </p:cNvSpPr>
            <p:nvPr/>
          </p:nvSpPr>
          <p:spPr bwMode="hidden">
            <a:xfrm rot="84182" flipH="1">
              <a:off x="3254" y="848"/>
              <a:ext cx="454" cy="71"/>
            </a:xfrm>
            <a:custGeom>
              <a:avLst/>
              <a:gdLst>
                <a:gd name="T0" fmla="*/ 0 w 2736"/>
                <a:gd name="T1" fmla="*/ 10 h 504"/>
                <a:gd name="T2" fmla="*/ 24 w 2736"/>
                <a:gd name="T3" fmla="*/ 3 h 504"/>
                <a:gd name="T4" fmla="*/ 49 w 2736"/>
                <a:gd name="T5" fmla="*/ 0 h 504"/>
                <a:gd name="T6" fmla="*/ 75 w 2736"/>
                <a:gd name="T7" fmla="*/ 0 h 504"/>
                <a:gd name="T8" fmla="*/ 75 w 2736"/>
                <a:gd name="T9" fmla="*/ 2 h 504"/>
                <a:gd name="T10" fmla="*/ 49 w 2736"/>
                <a:gd name="T11" fmla="*/ 2 h 504"/>
                <a:gd name="T12" fmla="*/ 18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Freeform 304"/>
            <p:cNvSpPr>
              <a:spLocks/>
            </p:cNvSpPr>
            <p:nvPr/>
          </p:nvSpPr>
          <p:spPr bwMode="hidden">
            <a:xfrm rot="84182" flipH="1">
              <a:off x="3013" y="842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9 w 1769"/>
                <a:gd name="T3" fmla="*/ 1 h 791"/>
                <a:gd name="T4" fmla="*/ 22 w 1769"/>
                <a:gd name="T5" fmla="*/ 4 h 791"/>
                <a:gd name="T6" fmla="*/ 31 w 1769"/>
                <a:gd name="T7" fmla="*/ 9 h 791"/>
                <a:gd name="T8" fmla="*/ 33 w 1769"/>
                <a:gd name="T9" fmla="*/ 12 h 791"/>
                <a:gd name="T10" fmla="*/ 32 w 1769"/>
                <a:gd name="T11" fmla="*/ 15 h 791"/>
                <a:gd name="T12" fmla="*/ 30 w 1769"/>
                <a:gd name="T13" fmla="*/ 12 h 791"/>
                <a:gd name="T14" fmla="*/ 26 w 1769"/>
                <a:gd name="T15" fmla="*/ 9 h 791"/>
                <a:gd name="T16" fmla="*/ 21 w 1769"/>
                <a:gd name="T17" fmla="*/ 6 h 791"/>
                <a:gd name="T18" fmla="*/ 11 w 1769"/>
                <a:gd name="T19" fmla="*/ 3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9" name="Freeform 305"/>
            <p:cNvSpPr>
              <a:spLocks/>
            </p:cNvSpPr>
            <p:nvPr/>
          </p:nvSpPr>
          <p:spPr bwMode="hidden">
            <a:xfrm rot="802576" flipH="1">
              <a:off x="3324" y="797"/>
              <a:ext cx="399" cy="69"/>
            </a:xfrm>
            <a:custGeom>
              <a:avLst/>
              <a:gdLst>
                <a:gd name="T0" fmla="*/ 0 w 2736"/>
                <a:gd name="T1" fmla="*/ 9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5 h 504"/>
                <a:gd name="T14" fmla="*/ 0 w 2736"/>
                <a:gd name="T15" fmla="*/ 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0" name="Freeform 306"/>
            <p:cNvSpPr>
              <a:spLocks/>
            </p:cNvSpPr>
            <p:nvPr/>
          </p:nvSpPr>
          <p:spPr bwMode="hidden">
            <a:xfrm rot="802576" flipH="1">
              <a:off x="3115" y="729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1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8 h 791"/>
                <a:gd name="T16" fmla="*/ 16 w 1769"/>
                <a:gd name="T17" fmla="*/ 5 h 791"/>
                <a:gd name="T18" fmla="*/ 8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1" name="Freeform 307"/>
            <p:cNvSpPr>
              <a:spLocks/>
            </p:cNvSpPr>
            <p:nvPr/>
          </p:nvSpPr>
          <p:spPr bwMode="hidden">
            <a:xfrm rot="1277471" flipH="1">
              <a:off x="3350" y="775"/>
              <a:ext cx="399" cy="70"/>
            </a:xfrm>
            <a:custGeom>
              <a:avLst/>
              <a:gdLst>
                <a:gd name="T0" fmla="*/ 0 w 2736"/>
                <a:gd name="T1" fmla="*/ 10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2" name="Freeform 308"/>
            <p:cNvSpPr>
              <a:spLocks/>
            </p:cNvSpPr>
            <p:nvPr/>
          </p:nvSpPr>
          <p:spPr bwMode="hidden">
            <a:xfrm rot="1277471" flipH="1">
              <a:off x="3151" y="665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2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9 h 791"/>
                <a:gd name="T16" fmla="*/ 16 w 1769"/>
                <a:gd name="T17" fmla="*/ 6 h 791"/>
                <a:gd name="T18" fmla="*/ 8 w 1769"/>
                <a:gd name="T19" fmla="*/ 3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3" name="Freeform 309"/>
            <p:cNvSpPr>
              <a:spLocks/>
            </p:cNvSpPr>
            <p:nvPr/>
          </p:nvSpPr>
          <p:spPr bwMode="hidden">
            <a:xfrm rot="2028410" flipH="1">
              <a:off x="3394" y="745"/>
              <a:ext cx="399" cy="69"/>
            </a:xfrm>
            <a:custGeom>
              <a:avLst/>
              <a:gdLst>
                <a:gd name="T0" fmla="*/ 0 w 2736"/>
                <a:gd name="T1" fmla="*/ 9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5 h 504"/>
                <a:gd name="T14" fmla="*/ 0 w 2736"/>
                <a:gd name="T15" fmla="*/ 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4" name="Freeform 310"/>
            <p:cNvSpPr>
              <a:spLocks/>
            </p:cNvSpPr>
            <p:nvPr/>
          </p:nvSpPr>
          <p:spPr bwMode="hidden">
            <a:xfrm rot="2028410" flipH="1">
              <a:off x="3222" y="574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2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9 h 791"/>
                <a:gd name="T16" fmla="*/ 16 w 1769"/>
                <a:gd name="T17" fmla="*/ 6 h 791"/>
                <a:gd name="T18" fmla="*/ 8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5" name="Freeform 311"/>
            <p:cNvSpPr>
              <a:spLocks/>
            </p:cNvSpPr>
            <p:nvPr/>
          </p:nvSpPr>
          <p:spPr bwMode="hidden">
            <a:xfrm rot="2664424" flipH="1">
              <a:off x="3433" y="700"/>
              <a:ext cx="404" cy="69"/>
            </a:xfrm>
            <a:custGeom>
              <a:avLst/>
              <a:gdLst>
                <a:gd name="T0" fmla="*/ 0 w 2736"/>
                <a:gd name="T1" fmla="*/ 9 h 504"/>
                <a:gd name="T2" fmla="*/ 19 w 2736"/>
                <a:gd name="T3" fmla="*/ 3 h 504"/>
                <a:gd name="T4" fmla="*/ 39 w 2736"/>
                <a:gd name="T5" fmla="*/ 0 h 504"/>
                <a:gd name="T6" fmla="*/ 60 w 2736"/>
                <a:gd name="T7" fmla="*/ 0 h 504"/>
                <a:gd name="T8" fmla="*/ 59 w 2736"/>
                <a:gd name="T9" fmla="*/ 2 h 504"/>
                <a:gd name="T10" fmla="*/ 38 w 2736"/>
                <a:gd name="T11" fmla="*/ 2 h 504"/>
                <a:gd name="T12" fmla="*/ 14 w 2736"/>
                <a:gd name="T13" fmla="*/ 5 h 504"/>
                <a:gd name="T14" fmla="*/ 0 w 2736"/>
                <a:gd name="T15" fmla="*/ 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6" name="Freeform 312"/>
            <p:cNvSpPr>
              <a:spLocks/>
            </p:cNvSpPr>
            <p:nvPr/>
          </p:nvSpPr>
          <p:spPr bwMode="hidden">
            <a:xfrm rot="2664424" flipH="1">
              <a:off x="3290" y="481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2 h 791"/>
                <a:gd name="T10" fmla="*/ 25 w 1769"/>
                <a:gd name="T11" fmla="*/ 15 h 791"/>
                <a:gd name="T12" fmla="*/ 24 w 1769"/>
                <a:gd name="T13" fmla="*/ 12 h 791"/>
                <a:gd name="T14" fmla="*/ 21 w 1769"/>
                <a:gd name="T15" fmla="*/ 9 h 791"/>
                <a:gd name="T16" fmla="*/ 17 w 1769"/>
                <a:gd name="T17" fmla="*/ 6 h 791"/>
                <a:gd name="T18" fmla="*/ 9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7" name="Freeform 313"/>
            <p:cNvSpPr>
              <a:spLocks/>
            </p:cNvSpPr>
            <p:nvPr/>
          </p:nvSpPr>
          <p:spPr bwMode="hidden">
            <a:xfrm rot="3473776" flipH="1">
              <a:off x="3518" y="685"/>
              <a:ext cx="356" cy="70"/>
            </a:xfrm>
            <a:custGeom>
              <a:avLst/>
              <a:gdLst>
                <a:gd name="T0" fmla="*/ 0 w 2736"/>
                <a:gd name="T1" fmla="*/ 10 h 504"/>
                <a:gd name="T2" fmla="*/ 15 w 2736"/>
                <a:gd name="T3" fmla="*/ 3 h 504"/>
                <a:gd name="T4" fmla="*/ 30 w 2736"/>
                <a:gd name="T5" fmla="*/ 0 h 504"/>
                <a:gd name="T6" fmla="*/ 46 w 2736"/>
                <a:gd name="T7" fmla="*/ 0 h 504"/>
                <a:gd name="T8" fmla="*/ 46 w 2736"/>
                <a:gd name="T9" fmla="*/ 2 h 504"/>
                <a:gd name="T10" fmla="*/ 30 w 2736"/>
                <a:gd name="T11" fmla="*/ 2 h 504"/>
                <a:gd name="T12" fmla="*/ 11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8" name="Freeform 314"/>
            <p:cNvSpPr>
              <a:spLocks/>
            </p:cNvSpPr>
            <p:nvPr/>
          </p:nvSpPr>
          <p:spPr bwMode="hidden">
            <a:xfrm rot="3473776" flipH="1">
              <a:off x="3438" y="450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6 w 1769"/>
                <a:gd name="T3" fmla="*/ 1 h 791"/>
                <a:gd name="T4" fmla="*/ 13 w 1769"/>
                <a:gd name="T5" fmla="*/ 4 h 791"/>
                <a:gd name="T6" fmla="*/ 19 w 1769"/>
                <a:gd name="T7" fmla="*/ 8 h 791"/>
                <a:gd name="T8" fmla="*/ 21 w 1769"/>
                <a:gd name="T9" fmla="*/ 12 h 791"/>
                <a:gd name="T10" fmla="*/ 20 w 1769"/>
                <a:gd name="T11" fmla="*/ 15 h 791"/>
                <a:gd name="T12" fmla="*/ 19 w 1769"/>
                <a:gd name="T13" fmla="*/ 12 h 791"/>
                <a:gd name="T14" fmla="*/ 16 w 1769"/>
                <a:gd name="T15" fmla="*/ 9 h 791"/>
                <a:gd name="T16" fmla="*/ 13 w 1769"/>
                <a:gd name="T17" fmla="*/ 6 h 791"/>
                <a:gd name="T18" fmla="*/ 7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9" name="Freeform 315"/>
            <p:cNvSpPr>
              <a:spLocks/>
            </p:cNvSpPr>
            <p:nvPr/>
          </p:nvSpPr>
          <p:spPr bwMode="hidden">
            <a:xfrm rot="4126480" flipH="1">
              <a:off x="3577" y="673"/>
              <a:ext cx="342" cy="69"/>
            </a:xfrm>
            <a:custGeom>
              <a:avLst/>
              <a:gdLst>
                <a:gd name="T0" fmla="*/ 0 w 2736"/>
                <a:gd name="T1" fmla="*/ 9 h 504"/>
                <a:gd name="T2" fmla="*/ 14 w 2736"/>
                <a:gd name="T3" fmla="*/ 3 h 504"/>
                <a:gd name="T4" fmla="*/ 28 w 2736"/>
                <a:gd name="T5" fmla="*/ 0 h 504"/>
                <a:gd name="T6" fmla="*/ 43 w 2736"/>
                <a:gd name="T7" fmla="*/ 0 h 504"/>
                <a:gd name="T8" fmla="*/ 43 w 2736"/>
                <a:gd name="T9" fmla="*/ 2 h 504"/>
                <a:gd name="T10" fmla="*/ 28 w 2736"/>
                <a:gd name="T11" fmla="*/ 2 h 504"/>
                <a:gd name="T12" fmla="*/ 10 w 2736"/>
                <a:gd name="T13" fmla="*/ 5 h 504"/>
                <a:gd name="T14" fmla="*/ 0 w 2736"/>
                <a:gd name="T15" fmla="*/ 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0" name="Freeform 316"/>
            <p:cNvSpPr>
              <a:spLocks/>
            </p:cNvSpPr>
            <p:nvPr/>
          </p:nvSpPr>
          <p:spPr bwMode="hidden">
            <a:xfrm rot="4126480" flipH="1">
              <a:off x="3541" y="421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5 w 1769"/>
                <a:gd name="T3" fmla="*/ 1 h 791"/>
                <a:gd name="T4" fmla="*/ 12 w 1769"/>
                <a:gd name="T5" fmla="*/ 4 h 791"/>
                <a:gd name="T6" fmla="*/ 17 w 1769"/>
                <a:gd name="T7" fmla="*/ 8 h 791"/>
                <a:gd name="T8" fmla="*/ 19 w 1769"/>
                <a:gd name="T9" fmla="*/ 12 h 791"/>
                <a:gd name="T10" fmla="*/ 18 w 1769"/>
                <a:gd name="T11" fmla="*/ 15 h 791"/>
                <a:gd name="T12" fmla="*/ 17 w 1769"/>
                <a:gd name="T13" fmla="*/ 12 h 791"/>
                <a:gd name="T14" fmla="*/ 15 w 1769"/>
                <a:gd name="T15" fmla="*/ 9 h 791"/>
                <a:gd name="T16" fmla="*/ 12 w 1769"/>
                <a:gd name="T17" fmla="*/ 6 h 791"/>
                <a:gd name="T18" fmla="*/ 6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1" name="Freeform 317"/>
            <p:cNvSpPr>
              <a:spLocks/>
            </p:cNvSpPr>
            <p:nvPr/>
          </p:nvSpPr>
          <p:spPr bwMode="hidden">
            <a:xfrm rot="-1325434">
              <a:off x="3864" y="705"/>
              <a:ext cx="398" cy="70"/>
            </a:xfrm>
            <a:custGeom>
              <a:avLst/>
              <a:gdLst>
                <a:gd name="T0" fmla="*/ 0 w 2736"/>
                <a:gd name="T1" fmla="*/ 10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2" name="Freeform 318"/>
            <p:cNvSpPr>
              <a:spLocks/>
            </p:cNvSpPr>
            <p:nvPr/>
          </p:nvSpPr>
          <p:spPr bwMode="hidden">
            <a:xfrm rot="-1325434">
              <a:off x="4246" y="592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2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9 h 791"/>
                <a:gd name="T16" fmla="*/ 16 w 1769"/>
                <a:gd name="T17" fmla="*/ 6 h 791"/>
                <a:gd name="T18" fmla="*/ 8 w 1769"/>
                <a:gd name="T19" fmla="*/ 3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3" name="Freeform 319"/>
            <p:cNvSpPr>
              <a:spLocks/>
            </p:cNvSpPr>
            <p:nvPr/>
          </p:nvSpPr>
          <p:spPr bwMode="hidden">
            <a:xfrm rot="-1921064">
              <a:off x="3819" y="681"/>
              <a:ext cx="399" cy="70"/>
            </a:xfrm>
            <a:custGeom>
              <a:avLst/>
              <a:gdLst>
                <a:gd name="T0" fmla="*/ 0 w 2736"/>
                <a:gd name="T1" fmla="*/ 10 h 504"/>
                <a:gd name="T2" fmla="*/ 18 w 2736"/>
                <a:gd name="T3" fmla="*/ 3 h 504"/>
                <a:gd name="T4" fmla="*/ 38 w 2736"/>
                <a:gd name="T5" fmla="*/ 0 h 504"/>
                <a:gd name="T6" fmla="*/ 58 w 2736"/>
                <a:gd name="T7" fmla="*/ 0 h 504"/>
                <a:gd name="T8" fmla="*/ 58 w 2736"/>
                <a:gd name="T9" fmla="*/ 2 h 504"/>
                <a:gd name="T10" fmla="*/ 37 w 2736"/>
                <a:gd name="T11" fmla="*/ 2 h 504"/>
                <a:gd name="T12" fmla="*/ 14 w 2736"/>
                <a:gd name="T13" fmla="*/ 6 h 504"/>
                <a:gd name="T14" fmla="*/ 0 w 2736"/>
                <a:gd name="T15" fmla="*/ 1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4" name="Freeform 320"/>
            <p:cNvSpPr>
              <a:spLocks/>
            </p:cNvSpPr>
            <p:nvPr/>
          </p:nvSpPr>
          <p:spPr bwMode="hidden">
            <a:xfrm rot="-1921064">
              <a:off x="4181" y="518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7 w 1769"/>
                <a:gd name="T3" fmla="*/ 1 h 791"/>
                <a:gd name="T4" fmla="*/ 17 w 1769"/>
                <a:gd name="T5" fmla="*/ 4 h 791"/>
                <a:gd name="T6" fmla="*/ 24 w 1769"/>
                <a:gd name="T7" fmla="*/ 8 h 791"/>
                <a:gd name="T8" fmla="*/ 26 w 1769"/>
                <a:gd name="T9" fmla="*/ 12 h 791"/>
                <a:gd name="T10" fmla="*/ 25 w 1769"/>
                <a:gd name="T11" fmla="*/ 15 h 791"/>
                <a:gd name="T12" fmla="*/ 23 w 1769"/>
                <a:gd name="T13" fmla="*/ 12 h 791"/>
                <a:gd name="T14" fmla="*/ 20 w 1769"/>
                <a:gd name="T15" fmla="*/ 9 h 791"/>
                <a:gd name="T16" fmla="*/ 16 w 1769"/>
                <a:gd name="T17" fmla="*/ 6 h 791"/>
                <a:gd name="T18" fmla="*/ 8 w 1769"/>
                <a:gd name="T19" fmla="*/ 3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5" name="Freeform 321"/>
            <p:cNvSpPr>
              <a:spLocks/>
            </p:cNvSpPr>
            <p:nvPr/>
          </p:nvSpPr>
          <p:spPr bwMode="hidden">
            <a:xfrm rot="4578755" flipH="1">
              <a:off x="3632" y="690"/>
              <a:ext cx="332" cy="47"/>
            </a:xfrm>
            <a:custGeom>
              <a:avLst/>
              <a:gdLst>
                <a:gd name="T0" fmla="*/ 0 w 2736"/>
                <a:gd name="T1" fmla="*/ 4 h 504"/>
                <a:gd name="T2" fmla="*/ 13 w 2736"/>
                <a:gd name="T3" fmla="*/ 1 h 504"/>
                <a:gd name="T4" fmla="*/ 26 w 2736"/>
                <a:gd name="T5" fmla="*/ 0 h 504"/>
                <a:gd name="T6" fmla="*/ 40 w 2736"/>
                <a:gd name="T7" fmla="*/ 0 h 504"/>
                <a:gd name="T8" fmla="*/ 40 w 2736"/>
                <a:gd name="T9" fmla="*/ 1 h 504"/>
                <a:gd name="T10" fmla="*/ 26 w 2736"/>
                <a:gd name="T11" fmla="*/ 1 h 504"/>
                <a:gd name="T12" fmla="*/ 10 w 2736"/>
                <a:gd name="T13" fmla="*/ 3 h 504"/>
                <a:gd name="T14" fmla="*/ 0 w 2736"/>
                <a:gd name="T15" fmla="*/ 4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6" name="Freeform 322"/>
            <p:cNvSpPr>
              <a:spLocks/>
            </p:cNvSpPr>
            <p:nvPr/>
          </p:nvSpPr>
          <p:spPr bwMode="hidden">
            <a:xfrm rot="4578755" flipH="1">
              <a:off x="3639" y="447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5 w 1769"/>
                <a:gd name="T3" fmla="*/ 0 h 791"/>
                <a:gd name="T4" fmla="*/ 12 w 1769"/>
                <a:gd name="T5" fmla="*/ 2 h 791"/>
                <a:gd name="T6" fmla="*/ 16 w 1769"/>
                <a:gd name="T7" fmla="*/ 4 h 791"/>
                <a:gd name="T8" fmla="*/ 18 w 1769"/>
                <a:gd name="T9" fmla="*/ 5 h 791"/>
                <a:gd name="T10" fmla="*/ 17 w 1769"/>
                <a:gd name="T11" fmla="*/ 7 h 791"/>
                <a:gd name="T12" fmla="*/ 16 w 1769"/>
                <a:gd name="T13" fmla="*/ 6 h 791"/>
                <a:gd name="T14" fmla="*/ 14 w 1769"/>
                <a:gd name="T15" fmla="*/ 4 h 791"/>
                <a:gd name="T16" fmla="*/ 11 w 1769"/>
                <a:gd name="T17" fmla="*/ 3 h 791"/>
                <a:gd name="T18" fmla="*/ 6 w 1769"/>
                <a:gd name="T19" fmla="*/ 1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7" name="Freeform 323"/>
            <p:cNvSpPr>
              <a:spLocks/>
            </p:cNvSpPr>
            <p:nvPr/>
          </p:nvSpPr>
          <p:spPr bwMode="hidden">
            <a:xfrm rot="-3857755">
              <a:off x="3715" y="678"/>
              <a:ext cx="343" cy="60"/>
            </a:xfrm>
            <a:custGeom>
              <a:avLst/>
              <a:gdLst>
                <a:gd name="T0" fmla="*/ 0 w 2736"/>
                <a:gd name="T1" fmla="*/ 7 h 504"/>
                <a:gd name="T2" fmla="*/ 14 w 2736"/>
                <a:gd name="T3" fmla="*/ 2 h 504"/>
                <a:gd name="T4" fmla="*/ 28 w 2736"/>
                <a:gd name="T5" fmla="*/ 0 h 504"/>
                <a:gd name="T6" fmla="*/ 43 w 2736"/>
                <a:gd name="T7" fmla="*/ 0 h 504"/>
                <a:gd name="T8" fmla="*/ 43 w 2736"/>
                <a:gd name="T9" fmla="*/ 1 h 504"/>
                <a:gd name="T10" fmla="*/ 28 w 2736"/>
                <a:gd name="T11" fmla="*/ 1 h 504"/>
                <a:gd name="T12" fmla="*/ 10 w 2736"/>
                <a:gd name="T13" fmla="*/ 4 h 504"/>
                <a:gd name="T14" fmla="*/ 0 w 2736"/>
                <a:gd name="T15" fmla="*/ 7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8" name="Freeform 324"/>
            <p:cNvSpPr>
              <a:spLocks/>
            </p:cNvSpPr>
            <p:nvPr/>
          </p:nvSpPr>
          <p:spPr bwMode="hidden">
            <a:xfrm rot="-3857755">
              <a:off x="3926" y="433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5 w 1769"/>
                <a:gd name="T3" fmla="*/ 1 h 791"/>
                <a:gd name="T4" fmla="*/ 12 w 1769"/>
                <a:gd name="T5" fmla="*/ 3 h 791"/>
                <a:gd name="T6" fmla="*/ 17 w 1769"/>
                <a:gd name="T7" fmla="*/ 6 h 791"/>
                <a:gd name="T8" fmla="*/ 19 w 1769"/>
                <a:gd name="T9" fmla="*/ 8 h 791"/>
                <a:gd name="T10" fmla="*/ 18 w 1769"/>
                <a:gd name="T11" fmla="*/ 11 h 791"/>
                <a:gd name="T12" fmla="*/ 17 w 1769"/>
                <a:gd name="T13" fmla="*/ 9 h 791"/>
                <a:gd name="T14" fmla="*/ 15 w 1769"/>
                <a:gd name="T15" fmla="*/ 6 h 791"/>
                <a:gd name="T16" fmla="*/ 12 w 1769"/>
                <a:gd name="T17" fmla="*/ 4 h 791"/>
                <a:gd name="T18" fmla="*/ 6 w 1769"/>
                <a:gd name="T19" fmla="*/ 2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9" name="Freeform 325"/>
            <p:cNvSpPr>
              <a:spLocks/>
            </p:cNvSpPr>
            <p:nvPr/>
          </p:nvSpPr>
          <p:spPr bwMode="hidden">
            <a:xfrm rot="-2777260">
              <a:off x="3758" y="671"/>
              <a:ext cx="373" cy="87"/>
            </a:xfrm>
            <a:custGeom>
              <a:avLst/>
              <a:gdLst>
                <a:gd name="T0" fmla="*/ 0 w 2736"/>
                <a:gd name="T1" fmla="*/ 15 h 504"/>
                <a:gd name="T2" fmla="*/ 16 w 2736"/>
                <a:gd name="T3" fmla="*/ 5 h 504"/>
                <a:gd name="T4" fmla="*/ 33 w 2736"/>
                <a:gd name="T5" fmla="*/ 1 h 504"/>
                <a:gd name="T6" fmla="*/ 51 w 2736"/>
                <a:gd name="T7" fmla="*/ 1 h 504"/>
                <a:gd name="T8" fmla="*/ 51 w 2736"/>
                <a:gd name="T9" fmla="*/ 3 h 504"/>
                <a:gd name="T10" fmla="*/ 33 w 2736"/>
                <a:gd name="T11" fmla="*/ 3 h 504"/>
                <a:gd name="T12" fmla="*/ 12 w 2736"/>
                <a:gd name="T13" fmla="*/ 9 h 504"/>
                <a:gd name="T14" fmla="*/ 0 w 2736"/>
                <a:gd name="T15" fmla="*/ 15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0" name="Freeform 326"/>
            <p:cNvSpPr>
              <a:spLocks/>
            </p:cNvSpPr>
            <p:nvPr/>
          </p:nvSpPr>
          <p:spPr bwMode="hidden">
            <a:xfrm rot="-2777260">
              <a:off x="4061" y="460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6 w 1769"/>
                <a:gd name="T3" fmla="*/ 2 h 791"/>
                <a:gd name="T4" fmla="*/ 15 w 1769"/>
                <a:gd name="T5" fmla="*/ 6 h 791"/>
                <a:gd name="T6" fmla="*/ 21 w 1769"/>
                <a:gd name="T7" fmla="*/ 13 h 791"/>
                <a:gd name="T8" fmla="*/ 22 w 1769"/>
                <a:gd name="T9" fmla="*/ 18 h 791"/>
                <a:gd name="T10" fmla="*/ 22 w 1769"/>
                <a:gd name="T11" fmla="*/ 23 h 791"/>
                <a:gd name="T12" fmla="*/ 20 w 1769"/>
                <a:gd name="T13" fmla="*/ 19 h 791"/>
                <a:gd name="T14" fmla="*/ 18 w 1769"/>
                <a:gd name="T15" fmla="*/ 13 h 791"/>
                <a:gd name="T16" fmla="*/ 14 w 1769"/>
                <a:gd name="T17" fmla="*/ 9 h 791"/>
                <a:gd name="T18" fmla="*/ 7 w 1769"/>
                <a:gd name="T19" fmla="*/ 4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1" name="Freeform 327"/>
            <p:cNvSpPr>
              <a:spLocks/>
            </p:cNvSpPr>
            <p:nvPr/>
          </p:nvSpPr>
          <p:spPr bwMode="hidden">
            <a:xfrm rot="-4903748">
              <a:off x="3695" y="685"/>
              <a:ext cx="308" cy="28"/>
            </a:xfrm>
            <a:custGeom>
              <a:avLst/>
              <a:gdLst>
                <a:gd name="T0" fmla="*/ 0 w 2736"/>
                <a:gd name="T1" fmla="*/ 2 h 504"/>
                <a:gd name="T2" fmla="*/ 11 w 2736"/>
                <a:gd name="T3" fmla="*/ 1 h 504"/>
                <a:gd name="T4" fmla="*/ 23 w 2736"/>
                <a:gd name="T5" fmla="*/ 0 h 504"/>
                <a:gd name="T6" fmla="*/ 35 w 2736"/>
                <a:gd name="T7" fmla="*/ 0 h 504"/>
                <a:gd name="T8" fmla="*/ 34 w 2736"/>
                <a:gd name="T9" fmla="*/ 0 h 504"/>
                <a:gd name="T10" fmla="*/ 22 w 2736"/>
                <a:gd name="T11" fmla="*/ 0 h 504"/>
                <a:gd name="T12" fmla="*/ 8 w 2736"/>
                <a:gd name="T13" fmla="*/ 1 h 504"/>
                <a:gd name="T14" fmla="*/ 0 w 2736"/>
                <a:gd name="T15" fmla="*/ 2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2" name="Freeform 328"/>
            <p:cNvSpPr>
              <a:spLocks/>
            </p:cNvSpPr>
            <p:nvPr/>
          </p:nvSpPr>
          <p:spPr bwMode="hidden">
            <a:xfrm rot="-4903748">
              <a:off x="3809" y="447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4 w 1769"/>
                <a:gd name="T3" fmla="*/ 0 h 791"/>
                <a:gd name="T4" fmla="*/ 10 w 1769"/>
                <a:gd name="T5" fmla="*/ 1 h 791"/>
                <a:gd name="T6" fmla="*/ 14 w 1769"/>
                <a:gd name="T7" fmla="*/ 1 h 791"/>
                <a:gd name="T8" fmla="*/ 15 w 1769"/>
                <a:gd name="T9" fmla="*/ 2 h 791"/>
                <a:gd name="T10" fmla="*/ 15 w 1769"/>
                <a:gd name="T11" fmla="*/ 2 h 791"/>
                <a:gd name="T12" fmla="*/ 14 w 1769"/>
                <a:gd name="T13" fmla="*/ 2 h 791"/>
                <a:gd name="T14" fmla="*/ 12 w 1769"/>
                <a:gd name="T15" fmla="*/ 1 h 791"/>
                <a:gd name="T16" fmla="*/ 10 w 1769"/>
                <a:gd name="T17" fmla="*/ 1 h 791"/>
                <a:gd name="T18" fmla="*/ 5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3" name="Freeform 329"/>
            <p:cNvSpPr>
              <a:spLocks/>
            </p:cNvSpPr>
            <p:nvPr/>
          </p:nvSpPr>
          <p:spPr bwMode="hidden">
            <a:xfrm rot="18335692" flipH="1">
              <a:off x="3278" y="1175"/>
              <a:ext cx="557" cy="101"/>
            </a:xfrm>
            <a:custGeom>
              <a:avLst/>
              <a:gdLst>
                <a:gd name="T0" fmla="*/ 0 w 2736"/>
                <a:gd name="T1" fmla="*/ 20 h 504"/>
                <a:gd name="T2" fmla="*/ 36 w 2736"/>
                <a:gd name="T3" fmla="*/ 7 h 504"/>
                <a:gd name="T4" fmla="*/ 74 w 2736"/>
                <a:gd name="T5" fmla="*/ 1 h 504"/>
                <a:gd name="T6" fmla="*/ 113 w 2736"/>
                <a:gd name="T7" fmla="*/ 1 h 504"/>
                <a:gd name="T8" fmla="*/ 113 w 2736"/>
                <a:gd name="T9" fmla="*/ 4 h 504"/>
                <a:gd name="T10" fmla="*/ 73 w 2736"/>
                <a:gd name="T11" fmla="*/ 4 h 504"/>
                <a:gd name="T12" fmla="*/ 27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4" name="Freeform 330"/>
            <p:cNvSpPr>
              <a:spLocks/>
            </p:cNvSpPr>
            <p:nvPr/>
          </p:nvSpPr>
          <p:spPr bwMode="hidden">
            <a:xfrm rot="18335692" flipH="1">
              <a:off x="3186" y="1510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3 w 1769"/>
                <a:gd name="T5" fmla="*/ 8 h 791"/>
                <a:gd name="T6" fmla="*/ 46 w 1769"/>
                <a:gd name="T7" fmla="*/ 17 h 791"/>
                <a:gd name="T8" fmla="*/ 50 w 1769"/>
                <a:gd name="T9" fmla="*/ 24 h 791"/>
                <a:gd name="T10" fmla="*/ 48 w 1769"/>
                <a:gd name="T11" fmla="*/ 31 h 791"/>
                <a:gd name="T12" fmla="*/ 45 w 1769"/>
                <a:gd name="T13" fmla="*/ 25 h 791"/>
                <a:gd name="T14" fmla="*/ 40 w 1769"/>
                <a:gd name="T15" fmla="*/ 18 h 791"/>
                <a:gd name="T16" fmla="*/ 32 w 1769"/>
                <a:gd name="T17" fmla="*/ 12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5" name="Freeform 331"/>
            <p:cNvSpPr>
              <a:spLocks/>
            </p:cNvSpPr>
            <p:nvPr/>
          </p:nvSpPr>
          <p:spPr bwMode="hidden">
            <a:xfrm rot="17542885" flipH="1">
              <a:off x="3362" y="1208"/>
              <a:ext cx="515" cy="101"/>
            </a:xfrm>
            <a:custGeom>
              <a:avLst/>
              <a:gdLst>
                <a:gd name="T0" fmla="*/ 0 w 2736"/>
                <a:gd name="T1" fmla="*/ 20 h 504"/>
                <a:gd name="T2" fmla="*/ 31 w 2736"/>
                <a:gd name="T3" fmla="*/ 7 h 504"/>
                <a:gd name="T4" fmla="*/ 63 w 2736"/>
                <a:gd name="T5" fmla="*/ 1 h 504"/>
                <a:gd name="T6" fmla="*/ 97 w 2736"/>
                <a:gd name="T7" fmla="*/ 1 h 504"/>
                <a:gd name="T8" fmla="*/ 96 w 2736"/>
                <a:gd name="T9" fmla="*/ 4 h 504"/>
                <a:gd name="T10" fmla="*/ 62 w 2736"/>
                <a:gd name="T11" fmla="*/ 4 h 504"/>
                <a:gd name="T12" fmla="*/ 23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6" name="Freeform 332"/>
            <p:cNvSpPr>
              <a:spLocks/>
            </p:cNvSpPr>
            <p:nvPr/>
          </p:nvSpPr>
          <p:spPr bwMode="hidden">
            <a:xfrm rot="17542885" flipH="1">
              <a:off x="3364" y="1550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12 w 1769"/>
                <a:gd name="T3" fmla="*/ 2 h 791"/>
                <a:gd name="T4" fmla="*/ 28 w 1769"/>
                <a:gd name="T5" fmla="*/ 8 h 791"/>
                <a:gd name="T6" fmla="*/ 39 w 1769"/>
                <a:gd name="T7" fmla="*/ 17 h 791"/>
                <a:gd name="T8" fmla="*/ 43 w 1769"/>
                <a:gd name="T9" fmla="*/ 24 h 791"/>
                <a:gd name="T10" fmla="*/ 41 w 1769"/>
                <a:gd name="T11" fmla="*/ 31 h 791"/>
                <a:gd name="T12" fmla="*/ 39 w 1769"/>
                <a:gd name="T13" fmla="*/ 25 h 791"/>
                <a:gd name="T14" fmla="*/ 34 w 1769"/>
                <a:gd name="T15" fmla="*/ 18 h 791"/>
                <a:gd name="T16" fmla="*/ 27 w 1769"/>
                <a:gd name="T17" fmla="*/ 12 h 791"/>
                <a:gd name="T18" fmla="*/ 14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7" name="Freeform 333"/>
            <p:cNvSpPr>
              <a:spLocks/>
            </p:cNvSpPr>
            <p:nvPr/>
          </p:nvSpPr>
          <p:spPr bwMode="hidden">
            <a:xfrm rot="16870650" flipH="1">
              <a:off x="3452" y="1220"/>
              <a:ext cx="495" cy="91"/>
            </a:xfrm>
            <a:custGeom>
              <a:avLst/>
              <a:gdLst>
                <a:gd name="T0" fmla="*/ 0 w 2736"/>
                <a:gd name="T1" fmla="*/ 16 h 504"/>
                <a:gd name="T2" fmla="*/ 28 w 2736"/>
                <a:gd name="T3" fmla="*/ 5 h 504"/>
                <a:gd name="T4" fmla="*/ 58 w 2736"/>
                <a:gd name="T5" fmla="*/ 1 h 504"/>
                <a:gd name="T6" fmla="*/ 90 w 2736"/>
                <a:gd name="T7" fmla="*/ 1 h 504"/>
                <a:gd name="T8" fmla="*/ 89 w 2736"/>
                <a:gd name="T9" fmla="*/ 3 h 504"/>
                <a:gd name="T10" fmla="*/ 58 w 2736"/>
                <a:gd name="T11" fmla="*/ 3 h 504"/>
                <a:gd name="T12" fmla="*/ 21 w 2736"/>
                <a:gd name="T13" fmla="*/ 10 h 504"/>
                <a:gd name="T14" fmla="*/ 0 w 2736"/>
                <a:gd name="T15" fmla="*/ 16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8" name="Freeform 334"/>
            <p:cNvSpPr>
              <a:spLocks/>
            </p:cNvSpPr>
            <p:nvPr/>
          </p:nvSpPr>
          <p:spPr bwMode="hidden">
            <a:xfrm rot="16870650" flipH="1">
              <a:off x="3525" y="1567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11 w 1769"/>
                <a:gd name="T3" fmla="*/ 2 h 791"/>
                <a:gd name="T4" fmla="*/ 26 w 1769"/>
                <a:gd name="T5" fmla="*/ 6 h 791"/>
                <a:gd name="T6" fmla="*/ 36 w 1769"/>
                <a:gd name="T7" fmla="*/ 14 h 791"/>
                <a:gd name="T8" fmla="*/ 39 w 1769"/>
                <a:gd name="T9" fmla="*/ 20 h 791"/>
                <a:gd name="T10" fmla="*/ 38 w 1769"/>
                <a:gd name="T11" fmla="*/ 25 h 791"/>
                <a:gd name="T12" fmla="*/ 36 w 1769"/>
                <a:gd name="T13" fmla="*/ 20 h 791"/>
                <a:gd name="T14" fmla="*/ 31 w 1769"/>
                <a:gd name="T15" fmla="*/ 15 h 791"/>
                <a:gd name="T16" fmla="*/ 25 w 1769"/>
                <a:gd name="T17" fmla="*/ 10 h 791"/>
                <a:gd name="T18" fmla="*/ 13 w 1769"/>
                <a:gd name="T19" fmla="*/ 5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9" name="Freeform 335"/>
            <p:cNvSpPr>
              <a:spLocks/>
            </p:cNvSpPr>
            <p:nvPr/>
          </p:nvSpPr>
          <p:spPr bwMode="hidden">
            <a:xfrm rot="3144576">
              <a:off x="3801" y="1158"/>
              <a:ext cx="557" cy="101"/>
            </a:xfrm>
            <a:custGeom>
              <a:avLst/>
              <a:gdLst>
                <a:gd name="T0" fmla="*/ 0 w 2736"/>
                <a:gd name="T1" fmla="*/ 20 h 504"/>
                <a:gd name="T2" fmla="*/ 36 w 2736"/>
                <a:gd name="T3" fmla="*/ 7 h 504"/>
                <a:gd name="T4" fmla="*/ 74 w 2736"/>
                <a:gd name="T5" fmla="*/ 1 h 504"/>
                <a:gd name="T6" fmla="*/ 113 w 2736"/>
                <a:gd name="T7" fmla="*/ 1 h 504"/>
                <a:gd name="T8" fmla="*/ 113 w 2736"/>
                <a:gd name="T9" fmla="*/ 4 h 504"/>
                <a:gd name="T10" fmla="*/ 73 w 2736"/>
                <a:gd name="T11" fmla="*/ 4 h 504"/>
                <a:gd name="T12" fmla="*/ 27 w 2736"/>
                <a:gd name="T13" fmla="*/ 12 h 504"/>
                <a:gd name="T14" fmla="*/ 0 w 2736"/>
                <a:gd name="T15" fmla="*/ 2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0" name="Freeform 336"/>
            <p:cNvSpPr>
              <a:spLocks/>
            </p:cNvSpPr>
            <p:nvPr/>
          </p:nvSpPr>
          <p:spPr bwMode="hidden">
            <a:xfrm rot="3144576">
              <a:off x="4165" y="1485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14 w 1769"/>
                <a:gd name="T3" fmla="*/ 2 h 791"/>
                <a:gd name="T4" fmla="*/ 33 w 1769"/>
                <a:gd name="T5" fmla="*/ 8 h 791"/>
                <a:gd name="T6" fmla="*/ 46 w 1769"/>
                <a:gd name="T7" fmla="*/ 17 h 791"/>
                <a:gd name="T8" fmla="*/ 50 w 1769"/>
                <a:gd name="T9" fmla="*/ 25 h 791"/>
                <a:gd name="T10" fmla="*/ 48 w 1769"/>
                <a:gd name="T11" fmla="*/ 32 h 791"/>
                <a:gd name="T12" fmla="*/ 45 w 1769"/>
                <a:gd name="T13" fmla="*/ 26 h 791"/>
                <a:gd name="T14" fmla="*/ 40 w 1769"/>
                <a:gd name="T15" fmla="*/ 18 h 791"/>
                <a:gd name="T16" fmla="*/ 32 w 1769"/>
                <a:gd name="T17" fmla="*/ 12 h 791"/>
                <a:gd name="T18" fmla="*/ 17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1" name="Freeform 337"/>
            <p:cNvSpPr>
              <a:spLocks/>
            </p:cNvSpPr>
            <p:nvPr/>
          </p:nvSpPr>
          <p:spPr bwMode="hidden">
            <a:xfrm rot="3745735">
              <a:off x="3762" y="1196"/>
              <a:ext cx="533" cy="97"/>
            </a:xfrm>
            <a:custGeom>
              <a:avLst/>
              <a:gdLst>
                <a:gd name="T0" fmla="*/ 0 w 2736"/>
                <a:gd name="T1" fmla="*/ 19 h 504"/>
                <a:gd name="T2" fmla="*/ 33 w 2736"/>
                <a:gd name="T3" fmla="*/ 6 h 504"/>
                <a:gd name="T4" fmla="*/ 67 w 2736"/>
                <a:gd name="T5" fmla="*/ 1 h 504"/>
                <a:gd name="T6" fmla="*/ 104 w 2736"/>
                <a:gd name="T7" fmla="*/ 1 h 504"/>
                <a:gd name="T8" fmla="*/ 103 w 2736"/>
                <a:gd name="T9" fmla="*/ 4 h 504"/>
                <a:gd name="T10" fmla="*/ 67 w 2736"/>
                <a:gd name="T11" fmla="*/ 4 h 504"/>
                <a:gd name="T12" fmla="*/ 25 w 2736"/>
                <a:gd name="T13" fmla="*/ 11 h 504"/>
                <a:gd name="T14" fmla="*/ 0 w 2736"/>
                <a:gd name="T15" fmla="*/ 1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2" name="Freeform 338"/>
            <p:cNvSpPr>
              <a:spLocks/>
            </p:cNvSpPr>
            <p:nvPr/>
          </p:nvSpPr>
          <p:spPr bwMode="hidden">
            <a:xfrm rot="3745735">
              <a:off x="4047" y="1543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13 w 1769"/>
                <a:gd name="T3" fmla="*/ 2 h 791"/>
                <a:gd name="T4" fmla="*/ 30 w 1769"/>
                <a:gd name="T5" fmla="*/ 7 h 791"/>
                <a:gd name="T6" fmla="*/ 42 w 1769"/>
                <a:gd name="T7" fmla="*/ 16 h 791"/>
                <a:gd name="T8" fmla="*/ 46 w 1769"/>
                <a:gd name="T9" fmla="*/ 22 h 791"/>
                <a:gd name="T10" fmla="*/ 44 w 1769"/>
                <a:gd name="T11" fmla="*/ 29 h 791"/>
                <a:gd name="T12" fmla="*/ 42 w 1769"/>
                <a:gd name="T13" fmla="*/ 23 h 791"/>
                <a:gd name="T14" fmla="*/ 36 w 1769"/>
                <a:gd name="T15" fmla="*/ 17 h 791"/>
                <a:gd name="T16" fmla="*/ 29 w 1769"/>
                <a:gd name="T17" fmla="*/ 11 h 791"/>
                <a:gd name="T18" fmla="*/ 15 w 1769"/>
                <a:gd name="T19" fmla="*/ 6 h 791"/>
                <a:gd name="T20" fmla="*/ 0 w 1769"/>
                <a:gd name="T21" fmla="*/ 3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3" name="Freeform 339"/>
            <p:cNvSpPr>
              <a:spLocks/>
            </p:cNvSpPr>
            <p:nvPr/>
          </p:nvSpPr>
          <p:spPr bwMode="hidden">
            <a:xfrm rot="4286818">
              <a:off x="3705" y="1235"/>
              <a:ext cx="517" cy="79"/>
            </a:xfrm>
            <a:custGeom>
              <a:avLst/>
              <a:gdLst>
                <a:gd name="T0" fmla="*/ 0 w 2736"/>
                <a:gd name="T1" fmla="*/ 12 h 504"/>
                <a:gd name="T2" fmla="*/ 31 w 2736"/>
                <a:gd name="T3" fmla="*/ 4 h 504"/>
                <a:gd name="T4" fmla="*/ 63 w 2736"/>
                <a:gd name="T5" fmla="*/ 1 h 504"/>
                <a:gd name="T6" fmla="*/ 98 w 2736"/>
                <a:gd name="T7" fmla="*/ 1 h 504"/>
                <a:gd name="T8" fmla="*/ 97 w 2736"/>
                <a:gd name="T9" fmla="*/ 3 h 504"/>
                <a:gd name="T10" fmla="*/ 63 w 2736"/>
                <a:gd name="T11" fmla="*/ 3 h 504"/>
                <a:gd name="T12" fmla="*/ 23 w 2736"/>
                <a:gd name="T13" fmla="*/ 7 h 504"/>
                <a:gd name="T14" fmla="*/ 0 w 2736"/>
                <a:gd name="T15" fmla="*/ 12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4" name="Freeform 340"/>
            <p:cNvSpPr>
              <a:spLocks/>
            </p:cNvSpPr>
            <p:nvPr/>
          </p:nvSpPr>
          <p:spPr bwMode="hidden">
            <a:xfrm rot="4286818">
              <a:off x="3923" y="1585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12 w 1769"/>
                <a:gd name="T3" fmla="*/ 1 h 791"/>
                <a:gd name="T4" fmla="*/ 29 w 1769"/>
                <a:gd name="T5" fmla="*/ 5 h 791"/>
                <a:gd name="T6" fmla="*/ 40 w 1769"/>
                <a:gd name="T7" fmla="*/ 11 h 791"/>
                <a:gd name="T8" fmla="*/ 43 w 1769"/>
                <a:gd name="T9" fmla="*/ 15 h 791"/>
                <a:gd name="T10" fmla="*/ 42 w 1769"/>
                <a:gd name="T11" fmla="*/ 20 h 791"/>
                <a:gd name="T12" fmla="*/ 39 w 1769"/>
                <a:gd name="T13" fmla="*/ 16 h 791"/>
                <a:gd name="T14" fmla="*/ 34 w 1769"/>
                <a:gd name="T15" fmla="*/ 11 h 791"/>
                <a:gd name="T16" fmla="*/ 27 w 1769"/>
                <a:gd name="T17" fmla="*/ 7 h 791"/>
                <a:gd name="T18" fmla="*/ 14 w 1769"/>
                <a:gd name="T19" fmla="*/ 4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5" name="Freeform 341"/>
            <p:cNvSpPr>
              <a:spLocks/>
            </p:cNvSpPr>
            <p:nvPr/>
          </p:nvSpPr>
          <p:spPr bwMode="hidden">
            <a:xfrm rot="4898956">
              <a:off x="3665" y="1252"/>
              <a:ext cx="475" cy="80"/>
            </a:xfrm>
            <a:custGeom>
              <a:avLst/>
              <a:gdLst>
                <a:gd name="T0" fmla="*/ 0 w 2736"/>
                <a:gd name="T1" fmla="*/ 13 h 504"/>
                <a:gd name="T2" fmla="*/ 26 w 2736"/>
                <a:gd name="T3" fmla="*/ 4 h 504"/>
                <a:gd name="T4" fmla="*/ 53 w 2736"/>
                <a:gd name="T5" fmla="*/ 1 h 504"/>
                <a:gd name="T6" fmla="*/ 82 w 2736"/>
                <a:gd name="T7" fmla="*/ 1 h 504"/>
                <a:gd name="T8" fmla="*/ 82 w 2736"/>
                <a:gd name="T9" fmla="*/ 3 h 504"/>
                <a:gd name="T10" fmla="*/ 53 w 2736"/>
                <a:gd name="T11" fmla="*/ 3 h 504"/>
                <a:gd name="T12" fmla="*/ 20 w 2736"/>
                <a:gd name="T13" fmla="*/ 7 h 504"/>
                <a:gd name="T14" fmla="*/ 0 w 2736"/>
                <a:gd name="T15" fmla="*/ 13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6" name="Freeform 342"/>
            <p:cNvSpPr>
              <a:spLocks/>
            </p:cNvSpPr>
            <p:nvPr/>
          </p:nvSpPr>
          <p:spPr bwMode="hidden">
            <a:xfrm rot="4898956">
              <a:off x="3804" y="1581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10 w 1769"/>
                <a:gd name="T3" fmla="*/ 1 h 791"/>
                <a:gd name="T4" fmla="*/ 24 w 1769"/>
                <a:gd name="T5" fmla="*/ 5 h 791"/>
                <a:gd name="T6" fmla="*/ 33 w 1769"/>
                <a:gd name="T7" fmla="*/ 11 h 791"/>
                <a:gd name="T8" fmla="*/ 36 w 1769"/>
                <a:gd name="T9" fmla="*/ 15 h 791"/>
                <a:gd name="T10" fmla="*/ 35 w 1769"/>
                <a:gd name="T11" fmla="*/ 20 h 791"/>
                <a:gd name="T12" fmla="*/ 33 w 1769"/>
                <a:gd name="T13" fmla="*/ 16 h 791"/>
                <a:gd name="T14" fmla="*/ 29 w 1769"/>
                <a:gd name="T15" fmla="*/ 11 h 791"/>
                <a:gd name="T16" fmla="*/ 23 w 1769"/>
                <a:gd name="T17" fmla="*/ 7 h 791"/>
                <a:gd name="T18" fmla="*/ 12 w 1769"/>
                <a:gd name="T19" fmla="*/ 4 h 791"/>
                <a:gd name="T20" fmla="*/ 0 w 1769"/>
                <a:gd name="T21" fmla="*/ 2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7" name="Freeform 343"/>
            <p:cNvSpPr>
              <a:spLocks/>
            </p:cNvSpPr>
            <p:nvPr/>
          </p:nvSpPr>
          <p:spPr bwMode="hidden">
            <a:xfrm rot="5755659">
              <a:off x="3570" y="1267"/>
              <a:ext cx="464" cy="60"/>
            </a:xfrm>
            <a:custGeom>
              <a:avLst/>
              <a:gdLst>
                <a:gd name="T0" fmla="*/ 0 w 2736"/>
                <a:gd name="T1" fmla="*/ 7 h 504"/>
                <a:gd name="T2" fmla="*/ 25 w 2736"/>
                <a:gd name="T3" fmla="*/ 2 h 504"/>
                <a:gd name="T4" fmla="*/ 51 w 2736"/>
                <a:gd name="T5" fmla="*/ 0 h 504"/>
                <a:gd name="T6" fmla="*/ 79 w 2736"/>
                <a:gd name="T7" fmla="*/ 0 h 504"/>
                <a:gd name="T8" fmla="*/ 78 w 2736"/>
                <a:gd name="T9" fmla="*/ 1 h 504"/>
                <a:gd name="T10" fmla="*/ 51 w 2736"/>
                <a:gd name="T11" fmla="*/ 1 h 504"/>
                <a:gd name="T12" fmla="*/ 19 w 2736"/>
                <a:gd name="T13" fmla="*/ 4 h 504"/>
                <a:gd name="T14" fmla="*/ 0 w 2736"/>
                <a:gd name="T15" fmla="*/ 7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8" name="Freeform 344"/>
            <p:cNvSpPr>
              <a:spLocks/>
            </p:cNvSpPr>
            <p:nvPr/>
          </p:nvSpPr>
          <p:spPr bwMode="hidden">
            <a:xfrm rot="5755659">
              <a:off x="3618" y="1599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10 w 1769"/>
                <a:gd name="T3" fmla="*/ 1 h 791"/>
                <a:gd name="T4" fmla="*/ 23 w 1769"/>
                <a:gd name="T5" fmla="*/ 3 h 791"/>
                <a:gd name="T6" fmla="*/ 32 w 1769"/>
                <a:gd name="T7" fmla="*/ 6 h 791"/>
                <a:gd name="T8" fmla="*/ 35 w 1769"/>
                <a:gd name="T9" fmla="*/ 9 h 791"/>
                <a:gd name="T10" fmla="*/ 34 w 1769"/>
                <a:gd name="T11" fmla="*/ 11 h 791"/>
                <a:gd name="T12" fmla="*/ 32 w 1769"/>
                <a:gd name="T13" fmla="*/ 9 h 791"/>
                <a:gd name="T14" fmla="*/ 28 w 1769"/>
                <a:gd name="T15" fmla="*/ 7 h 791"/>
                <a:gd name="T16" fmla="*/ 22 w 1769"/>
                <a:gd name="T17" fmla="*/ 4 h 791"/>
                <a:gd name="T18" fmla="*/ 12 w 1769"/>
                <a:gd name="T19" fmla="*/ 2 h 791"/>
                <a:gd name="T20" fmla="*/ 0 w 1769"/>
                <a:gd name="T21" fmla="*/ 1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9" name="Freeform 345"/>
            <p:cNvSpPr>
              <a:spLocks/>
            </p:cNvSpPr>
            <p:nvPr/>
          </p:nvSpPr>
          <p:spPr bwMode="hidden">
            <a:xfrm flipH="1">
              <a:off x="3553" y="1154"/>
              <a:ext cx="157" cy="478"/>
            </a:xfrm>
            <a:custGeom>
              <a:avLst/>
              <a:gdLst>
                <a:gd name="T0" fmla="*/ 0 w 776"/>
                <a:gd name="T1" fmla="*/ 3 h 2368"/>
                <a:gd name="T2" fmla="*/ 10 w 776"/>
                <a:gd name="T3" fmla="*/ 1 h 2368"/>
                <a:gd name="T4" fmla="*/ 4 w 776"/>
                <a:gd name="T5" fmla="*/ 6 h 2368"/>
                <a:gd name="T6" fmla="*/ 14 w 776"/>
                <a:gd name="T7" fmla="*/ 6 h 2368"/>
                <a:gd name="T8" fmla="*/ 8 w 776"/>
                <a:gd name="T9" fmla="*/ 12 h 2368"/>
                <a:gd name="T10" fmla="*/ 16 w 776"/>
                <a:gd name="T11" fmla="*/ 14 h 2368"/>
                <a:gd name="T12" fmla="*/ 12 w 776"/>
                <a:gd name="T13" fmla="*/ 18 h 2368"/>
                <a:gd name="T14" fmla="*/ 20 w 776"/>
                <a:gd name="T15" fmla="*/ 20 h 2368"/>
                <a:gd name="T16" fmla="*/ 16 w 776"/>
                <a:gd name="T17" fmla="*/ 24 h 2368"/>
                <a:gd name="T18" fmla="*/ 22 w 776"/>
                <a:gd name="T19" fmla="*/ 26 h 2368"/>
                <a:gd name="T20" fmla="*/ 20 w 776"/>
                <a:gd name="T21" fmla="*/ 30 h 2368"/>
                <a:gd name="T22" fmla="*/ 24 w 776"/>
                <a:gd name="T23" fmla="*/ 34 h 2368"/>
                <a:gd name="T24" fmla="*/ 24 w 776"/>
                <a:gd name="T25" fmla="*/ 38 h 2368"/>
                <a:gd name="T26" fmla="*/ 28 w 776"/>
                <a:gd name="T27" fmla="*/ 44 h 2368"/>
                <a:gd name="T28" fmla="*/ 25 w 776"/>
                <a:gd name="T29" fmla="*/ 49 h 2368"/>
                <a:gd name="T30" fmla="*/ 30 w 776"/>
                <a:gd name="T31" fmla="*/ 53 h 2368"/>
                <a:gd name="T32" fmla="*/ 28 w 776"/>
                <a:gd name="T33" fmla="*/ 59 h 2368"/>
                <a:gd name="T34" fmla="*/ 30 w 776"/>
                <a:gd name="T35" fmla="*/ 65 h 2368"/>
                <a:gd name="T36" fmla="*/ 28 w 776"/>
                <a:gd name="T37" fmla="*/ 69 h 2368"/>
                <a:gd name="T38" fmla="*/ 31 w 776"/>
                <a:gd name="T39" fmla="*/ 75 h 2368"/>
                <a:gd name="T40" fmla="*/ 30 w 776"/>
                <a:gd name="T41" fmla="*/ 81 h 2368"/>
                <a:gd name="T42" fmla="*/ 31 w 776"/>
                <a:gd name="T43" fmla="*/ 89 h 2368"/>
                <a:gd name="T44" fmla="*/ 30 w 776"/>
                <a:gd name="T45" fmla="*/ 91 h 2368"/>
                <a:gd name="T46" fmla="*/ 31 w 776"/>
                <a:gd name="T47" fmla="*/ 96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0" name="Arc 346"/>
            <p:cNvSpPr>
              <a:spLocks/>
            </p:cNvSpPr>
            <p:nvPr/>
          </p:nvSpPr>
          <p:spPr bwMode="hidden">
            <a:xfrm flipH="1">
              <a:off x="3268" y="982"/>
              <a:ext cx="687" cy="745"/>
            </a:xfrm>
            <a:custGeom>
              <a:avLst/>
              <a:gdLst>
                <a:gd name="T0" fmla="*/ 6 w 21600"/>
                <a:gd name="T1" fmla="*/ 0 h 21602"/>
                <a:gd name="T2" fmla="*/ 22 w 21600"/>
                <a:gd name="T3" fmla="*/ 26 h 21602"/>
                <a:gd name="T4" fmla="*/ 0 w 21600"/>
                <a:gd name="T5" fmla="*/ 25 h 216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2" fill="none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</a:path>
                <a:path w="21600" h="21602" stroke="0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  <a:lnTo>
                    <a:pt x="0" y="20897"/>
                  </a:lnTo>
                  <a:lnTo>
                    <a:pt x="5466" y="0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1" name="Arc 347"/>
            <p:cNvSpPr>
              <a:spLocks/>
            </p:cNvSpPr>
            <p:nvPr/>
          </p:nvSpPr>
          <p:spPr bwMode="hidden">
            <a:xfrm flipV="1">
              <a:off x="3887" y="532"/>
              <a:ext cx="830" cy="661"/>
            </a:xfrm>
            <a:custGeom>
              <a:avLst/>
              <a:gdLst>
                <a:gd name="T0" fmla="*/ 19 w 36729"/>
                <a:gd name="T1" fmla="*/ 10 h 21600"/>
                <a:gd name="T2" fmla="*/ 0 w 36729"/>
                <a:gd name="T3" fmla="*/ 11 h 21600"/>
                <a:gd name="T4" fmla="*/ 9 w 3672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29" h="21600" fill="none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</a:path>
                <a:path w="36729" h="21600" stroke="0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  <a:lnTo>
                    <a:pt x="17826" y="0"/>
                  </a:lnTo>
                  <a:lnTo>
                    <a:pt x="36729" y="1045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2" name="Arc 348"/>
            <p:cNvSpPr>
              <a:spLocks/>
            </p:cNvSpPr>
            <p:nvPr/>
          </p:nvSpPr>
          <p:spPr bwMode="hidden">
            <a:xfrm flipH="1">
              <a:off x="3338" y="862"/>
              <a:ext cx="401" cy="769"/>
            </a:xfrm>
            <a:custGeom>
              <a:avLst/>
              <a:gdLst>
                <a:gd name="T0" fmla="*/ 0 w 28940"/>
                <a:gd name="T1" fmla="*/ 2 h 22305"/>
                <a:gd name="T2" fmla="*/ 6 w 28940"/>
                <a:gd name="T3" fmla="*/ 27 h 22305"/>
                <a:gd name="T4" fmla="*/ 1 w 28940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940" h="22305" fill="none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</a:path>
                <a:path w="28940" h="22305" stroke="0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  <a:lnTo>
                    <a:pt x="7340" y="21600"/>
                  </a:lnTo>
                  <a:lnTo>
                    <a:pt x="0" y="1285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3" name="Arc 349"/>
            <p:cNvSpPr>
              <a:spLocks/>
            </p:cNvSpPr>
            <p:nvPr/>
          </p:nvSpPr>
          <p:spPr bwMode="hidden">
            <a:xfrm flipH="1">
              <a:off x="3053" y="902"/>
              <a:ext cx="652" cy="768"/>
            </a:xfrm>
            <a:custGeom>
              <a:avLst/>
              <a:gdLst>
                <a:gd name="T0" fmla="*/ 0 w 30473"/>
                <a:gd name="T1" fmla="*/ 2 h 22305"/>
                <a:gd name="T2" fmla="*/ 14 w 30473"/>
                <a:gd name="T3" fmla="*/ 26 h 22305"/>
                <a:gd name="T4" fmla="*/ 4 w 30473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473" h="22305" fill="none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</a:path>
                <a:path w="30473" h="22305" stroke="0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  <a:lnTo>
                    <a:pt x="8873" y="21600"/>
                  </a:lnTo>
                  <a:lnTo>
                    <a:pt x="-1" y="1906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4" name="Arc 350"/>
            <p:cNvSpPr>
              <a:spLocks/>
            </p:cNvSpPr>
            <p:nvPr/>
          </p:nvSpPr>
          <p:spPr bwMode="hidden">
            <a:xfrm flipH="1">
              <a:off x="2996" y="762"/>
              <a:ext cx="768" cy="769"/>
            </a:xfrm>
            <a:custGeom>
              <a:avLst/>
              <a:gdLst>
                <a:gd name="T0" fmla="*/ 0 w 34455"/>
                <a:gd name="T1" fmla="*/ 5 h 22305"/>
                <a:gd name="T2" fmla="*/ 17 w 34455"/>
                <a:gd name="T3" fmla="*/ 27 h 22305"/>
                <a:gd name="T4" fmla="*/ 6 w 34455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455" h="22305" fill="none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</a:path>
                <a:path w="34455" h="22305" stroke="0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  <a:lnTo>
                    <a:pt x="12855" y="21600"/>
                  </a:lnTo>
                  <a:lnTo>
                    <a:pt x="0" y="424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5" name="Arc 351"/>
            <p:cNvSpPr>
              <a:spLocks/>
            </p:cNvSpPr>
            <p:nvPr/>
          </p:nvSpPr>
          <p:spPr bwMode="hidden">
            <a:xfrm>
              <a:off x="3846" y="870"/>
              <a:ext cx="123" cy="769"/>
            </a:xfrm>
            <a:custGeom>
              <a:avLst/>
              <a:gdLst>
                <a:gd name="T0" fmla="*/ 0 w 34812"/>
                <a:gd name="T1" fmla="*/ 5 h 22305"/>
                <a:gd name="T2" fmla="*/ 0 w 34812"/>
                <a:gd name="T3" fmla="*/ 27 h 22305"/>
                <a:gd name="T4" fmla="*/ 0 w 34812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6" name="Arc 352"/>
            <p:cNvSpPr>
              <a:spLocks/>
            </p:cNvSpPr>
            <p:nvPr/>
          </p:nvSpPr>
          <p:spPr bwMode="hidden">
            <a:xfrm>
              <a:off x="3879" y="866"/>
              <a:ext cx="324" cy="769"/>
            </a:xfrm>
            <a:custGeom>
              <a:avLst/>
              <a:gdLst>
                <a:gd name="T0" fmla="*/ 0 w 34812"/>
                <a:gd name="T1" fmla="*/ 5 h 22305"/>
                <a:gd name="T2" fmla="*/ 3 w 34812"/>
                <a:gd name="T3" fmla="*/ 27 h 22305"/>
                <a:gd name="T4" fmla="*/ 1 w 34812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7" name="Arc 353"/>
            <p:cNvSpPr>
              <a:spLocks/>
            </p:cNvSpPr>
            <p:nvPr/>
          </p:nvSpPr>
          <p:spPr bwMode="hidden">
            <a:xfrm>
              <a:off x="3907" y="766"/>
              <a:ext cx="461" cy="769"/>
            </a:xfrm>
            <a:custGeom>
              <a:avLst/>
              <a:gdLst>
                <a:gd name="T0" fmla="*/ 0 w 34812"/>
                <a:gd name="T1" fmla="*/ 5 h 22305"/>
                <a:gd name="T2" fmla="*/ 6 w 34812"/>
                <a:gd name="T3" fmla="*/ 27 h 22305"/>
                <a:gd name="T4" fmla="*/ 2 w 34812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8" name="Freeform 354"/>
            <p:cNvSpPr>
              <a:spLocks/>
            </p:cNvSpPr>
            <p:nvPr/>
          </p:nvSpPr>
          <p:spPr bwMode="hidden">
            <a:xfrm>
              <a:off x="3996" y="1236"/>
              <a:ext cx="156" cy="478"/>
            </a:xfrm>
            <a:custGeom>
              <a:avLst/>
              <a:gdLst>
                <a:gd name="T0" fmla="*/ 0 w 776"/>
                <a:gd name="T1" fmla="*/ 3 h 2368"/>
                <a:gd name="T2" fmla="*/ 10 w 776"/>
                <a:gd name="T3" fmla="*/ 1 h 2368"/>
                <a:gd name="T4" fmla="*/ 4 w 776"/>
                <a:gd name="T5" fmla="*/ 6 h 2368"/>
                <a:gd name="T6" fmla="*/ 14 w 776"/>
                <a:gd name="T7" fmla="*/ 6 h 2368"/>
                <a:gd name="T8" fmla="*/ 8 w 776"/>
                <a:gd name="T9" fmla="*/ 12 h 2368"/>
                <a:gd name="T10" fmla="*/ 15 w 776"/>
                <a:gd name="T11" fmla="*/ 14 h 2368"/>
                <a:gd name="T12" fmla="*/ 12 w 776"/>
                <a:gd name="T13" fmla="*/ 18 h 2368"/>
                <a:gd name="T14" fmla="*/ 19 w 776"/>
                <a:gd name="T15" fmla="*/ 20 h 2368"/>
                <a:gd name="T16" fmla="*/ 15 w 776"/>
                <a:gd name="T17" fmla="*/ 24 h 2368"/>
                <a:gd name="T18" fmla="*/ 21 w 776"/>
                <a:gd name="T19" fmla="*/ 26 h 2368"/>
                <a:gd name="T20" fmla="*/ 19 w 776"/>
                <a:gd name="T21" fmla="*/ 30 h 2368"/>
                <a:gd name="T22" fmla="*/ 23 w 776"/>
                <a:gd name="T23" fmla="*/ 34 h 2368"/>
                <a:gd name="T24" fmla="*/ 23 w 776"/>
                <a:gd name="T25" fmla="*/ 38 h 2368"/>
                <a:gd name="T26" fmla="*/ 27 w 776"/>
                <a:gd name="T27" fmla="*/ 44 h 2368"/>
                <a:gd name="T28" fmla="*/ 25 w 776"/>
                <a:gd name="T29" fmla="*/ 49 h 2368"/>
                <a:gd name="T30" fmla="*/ 29 w 776"/>
                <a:gd name="T31" fmla="*/ 53 h 2368"/>
                <a:gd name="T32" fmla="*/ 27 w 776"/>
                <a:gd name="T33" fmla="*/ 59 h 2368"/>
                <a:gd name="T34" fmla="*/ 29 w 776"/>
                <a:gd name="T35" fmla="*/ 65 h 2368"/>
                <a:gd name="T36" fmla="*/ 27 w 776"/>
                <a:gd name="T37" fmla="*/ 69 h 2368"/>
                <a:gd name="T38" fmla="*/ 31 w 776"/>
                <a:gd name="T39" fmla="*/ 75 h 2368"/>
                <a:gd name="T40" fmla="*/ 29 w 776"/>
                <a:gd name="T41" fmla="*/ 81 h 2368"/>
                <a:gd name="T42" fmla="*/ 31 w 776"/>
                <a:gd name="T43" fmla="*/ 89 h 2368"/>
                <a:gd name="T44" fmla="*/ 29 w 776"/>
                <a:gd name="T45" fmla="*/ 91 h 2368"/>
                <a:gd name="T46" fmla="*/ 31 w 776"/>
                <a:gd name="T47" fmla="*/ 96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9" name="Freeform 355"/>
            <p:cNvSpPr>
              <a:spLocks/>
            </p:cNvSpPr>
            <p:nvPr/>
          </p:nvSpPr>
          <p:spPr bwMode="hidden">
            <a:xfrm rot="19660755" flipV="1">
              <a:off x="3752" y="1079"/>
              <a:ext cx="142" cy="270"/>
            </a:xfrm>
            <a:custGeom>
              <a:avLst/>
              <a:gdLst>
                <a:gd name="T0" fmla="*/ 0 w 776"/>
                <a:gd name="T1" fmla="*/ 1 h 2368"/>
                <a:gd name="T2" fmla="*/ 8 w 776"/>
                <a:gd name="T3" fmla="*/ 0 h 2368"/>
                <a:gd name="T4" fmla="*/ 3 w 776"/>
                <a:gd name="T5" fmla="*/ 2 h 2368"/>
                <a:gd name="T6" fmla="*/ 11 w 776"/>
                <a:gd name="T7" fmla="*/ 2 h 2368"/>
                <a:gd name="T8" fmla="*/ 6 w 776"/>
                <a:gd name="T9" fmla="*/ 4 h 2368"/>
                <a:gd name="T10" fmla="*/ 13 w 776"/>
                <a:gd name="T11" fmla="*/ 5 h 2368"/>
                <a:gd name="T12" fmla="*/ 10 w 776"/>
                <a:gd name="T13" fmla="*/ 6 h 2368"/>
                <a:gd name="T14" fmla="*/ 16 w 776"/>
                <a:gd name="T15" fmla="*/ 6 h 2368"/>
                <a:gd name="T16" fmla="*/ 13 w 776"/>
                <a:gd name="T17" fmla="*/ 8 h 2368"/>
                <a:gd name="T18" fmla="*/ 18 w 776"/>
                <a:gd name="T19" fmla="*/ 8 h 2368"/>
                <a:gd name="T20" fmla="*/ 16 w 776"/>
                <a:gd name="T21" fmla="*/ 10 h 2368"/>
                <a:gd name="T22" fmla="*/ 19 w 776"/>
                <a:gd name="T23" fmla="*/ 11 h 2368"/>
                <a:gd name="T24" fmla="*/ 19 w 776"/>
                <a:gd name="T25" fmla="*/ 12 h 2368"/>
                <a:gd name="T26" fmla="*/ 23 w 776"/>
                <a:gd name="T27" fmla="*/ 14 h 2368"/>
                <a:gd name="T28" fmla="*/ 21 w 776"/>
                <a:gd name="T29" fmla="*/ 16 h 2368"/>
                <a:gd name="T30" fmla="*/ 24 w 776"/>
                <a:gd name="T31" fmla="*/ 17 h 2368"/>
                <a:gd name="T32" fmla="*/ 23 w 776"/>
                <a:gd name="T33" fmla="*/ 19 h 2368"/>
                <a:gd name="T34" fmla="*/ 24 w 776"/>
                <a:gd name="T35" fmla="*/ 21 h 2368"/>
                <a:gd name="T36" fmla="*/ 23 w 776"/>
                <a:gd name="T37" fmla="*/ 22 h 2368"/>
                <a:gd name="T38" fmla="*/ 26 w 776"/>
                <a:gd name="T39" fmla="*/ 24 h 2368"/>
                <a:gd name="T40" fmla="*/ 24 w 776"/>
                <a:gd name="T41" fmla="*/ 26 h 2368"/>
                <a:gd name="T42" fmla="*/ 26 w 776"/>
                <a:gd name="T43" fmla="*/ 28 h 2368"/>
                <a:gd name="T44" fmla="*/ 24 w 776"/>
                <a:gd name="T45" fmla="*/ 29 h 2368"/>
                <a:gd name="T46" fmla="*/ 26 w 776"/>
                <a:gd name="T47" fmla="*/ 31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0" name="Arc 356"/>
            <p:cNvSpPr>
              <a:spLocks/>
            </p:cNvSpPr>
            <p:nvPr/>
          </p:nvSpPr>
          <p:spPr bwMode="hidden">
            <a:xfrm flipH="1">
              <a:off x="2952" y="647"/>
              <a:ext cx="821" cy="769"/>
            </a:xfrm>
            <a:custGeom>
              <a:avLst/>
              <a:gdLst>
                <a:gd name="T0" fmla="*/ 0 w 36830"/>
                <a:gd name="T1" fmla="*/ 7 h 22305"/>
                <a:gd name="T2" fmla="*/ 18 w 36830"/>
                <a:gd name="T3" fmla="*/ 27 h 22305"/>
                <a:gd name="T4" fmla="*/ 8 w 36830"/>
                <a:gd name="T5" fmla="*/ 26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830" h="22305" fill="none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</a:path>
                <a:path w="36830" h="22305" stroke="0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  <a:lnTo>
                    <a:pt x="15230" y="21600"/>
                  </a:lnTo>
                  <a:lnTo>
                    <a:pt x="0" y="6283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1" name="Arc 357"/>
            <p:cNvSpPr>
              <a:spLocks/>
            </p:cNvSpPr>
            <p:nvPr/>
          </p:nvSpPr>
          <p:spPr bwMode="hidden">
            <a:xfrm flipH="1">
              <a:off x="3184" y="485"/>
              <a:ext cx="597" cy="745"/>
            </a:xfrm>
            <a:custGeom>
              <a:avLst/>
              <a:gdLst>
                <a:gd name="T0" fmla="*/ 0 w 31881"/>
                <a:gd name="T1" fmla="*/ 12 h 21600"/>
                <a:gd name="T2" fmla="*/ 11 w 31881"/>
                <a:gd name="T3" fmla="*/ 6 h 21600"/>
                <a:gd name="T4" fmla="*/ 6 w 31881"/>
                <a:gd name="T5" fmla="*/ 2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881" h="21600" fill="none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</a:path>
                <a:path w="31881" h="21600" stroke="0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  <a:lnTo>
                    <a:pt x="18231" y="21600"/>
                  </a:lnTo>
                  <a:lnTo>
                    <a:pt x="-1" y="10015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2" name="Arc 358"/>
            <p:cNvSpPr>
              <a:spLocks/>
            </p:cNvSpPr>
            <p:nvPr/>
          </p:nvSpPr>
          <p:spPr bwMode="hidden">
            <a:xfrm>
              <a:off x="3822" y="798"/>
              <a:ext cx="246" cy="745"/>
            </a:xfrm>
            <a:custGeom>
              <a:avLst/>
              <a:gdLst>
                <a:gd name="T0" fmla="*/ 0 w 31146"/>
                <a:gd name="T1" fmla="*/ 5 h 21600"/>
                <a:gd name="T2" fmla="*/ 2 w 31146"/>
                <a:gd name="T3" fmla="*/ 11 h 21600"/>
                <a:gd name="T4" fmla="*/ 1 w 31146"/>
                <a:gd name="T5" fmla="*/ 2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146" h="21600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</a:path>
                <a:path w="31146" h="21600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3" name="Freeform 359"/>
            <p:cNvSpPr>
              <a:spLocks/>
            </p:cNvSpPr>
            <p:nvPr/>
          </p:nvSpPr>
          <p:spPr bwMode="hidden">
            <a:xfrm flipH="1">
              <a:off x="3086" y="1193"/>
              <a:ext cx="351" cy="493"/>
            </a:xfrm>
            <a:custGeom>
              <a:avLst/>
              <a:gdLst>
                <a:gd name="T0" fmla="*/ 0 w 776"/>
                <a:gd name="T1" fmla="*/ 3 h 2368"/>
                <a:gd name="T2" fmla="*/ 49 w 776"/>
                <a:gd name="T3" fmla="*/ 1 h 2368"/>
                <a:gd name="T4" fmla="*/ 19 w 776"/>
                <a:gd name="T5" fmla="*/ 7 h 2368"/>
                <a:gd name="T6" fmla="*/ 69 w 776"/>
                <a:gd name="T7" fmla="*/ 7 h 2368"/>
                <a:gd name="T8" fmla="*/ 39 w 776"/>
                <a:gd name="T9" fmla="*/ 13 h 2368"/>
                <a:gd name="T10" fmla="*/ 79 w 776"/>
                <a:gd name="T11" fmla="*/ 15 h 2368"/>
                <a:gd name="T12" fmla="*/ 59 w 776"/>
                <a:gd name="T13" fmla="*/ 19 h 2368"/>
                <a:gd name="T14" fmla="*/ 98 w 776"/>
                <a:gd name="T15" fmla="*/ 21 h 2368"/>
                <a:gd name="T16" fmla="*/ 79 w 776"/>
                <a:gd name="T17" fmla="*/ 26 h 2368"/>
                <a:gd name="T18" fmla="*/ 108 w 776"/>
                <a:gd name="T19" fmla="*/ 28 h 2368"/>
                <a:gd name="T20" fmla="*/ 98 w 776"/>
                <a:gd name="T21" fmla="*/ 32 h 2368"/>
                <a:gd name="T22" fmla="*/ 118 w 776"/>
                <a:gd name="T23" fmla="*/ 36 h 2368"/>
                <a:gd name="T24" fmla="*/ 118 w 776"/>
                <a:gd name="T25" fmla="*/ 40 h 2368"/>
                <a:gd name="T26" fmla="*/ 138 w 776"/>
                <a:gd name="T27" fmla="*/ 46 h 2368"/>
                <a:gd name="T28" fmla="*/ 128 w 776"/>
                <a:gd name="T29" fmla="*/ 53 h 2368"/>
                <a:gd name="T30" fmla="*/ 147 w 776"/>
                <a:gd name="T31" fmla="*/ 57 h 2368"/>
                <a:gd name="T32" fmla="*/ 138 w 776"/>
                <a:gd name="T33" fmla="*/ 63 h 2368"/>
                <a:gd name="T34" fmla="*/ 147 w 776"/>
                <a:gd name="T35" fmla="*/ 69 h 2368"/>
                <a:gd name="T36" fmla="*/ 138 w 776"/>
                <a:gd name="T37" fmla="*/ 73 h 2368"/>
                <a:gd name="T38" fmla="*/ 157 w 776"/>
                <a:gd name="T39" fmla="*/ 80 h 2368"/>
                <a:gd name="T40" fmla="*/ 147 w 776"/>
                <a:gd name="T41" fmla="*/ 86 h 2368"/>
                <a:gd name="T42" fmla="*/ 157 w 776"/>
                <a:gd name="T43" fmla="*/ 94 h 2368"/>
                <a:gd name="T44" fmla="*/ 147 w 776"/>
                <a:gd name="T45" fmla="*/ 96 h 2368"/>
                <a:gd name="T46" fmla="*/ 157 w 776"/>
                <a:gd name="T47" fmla="*/ 103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4" name="Freeform 360"/>
            <p:cNvSpPr>
              <a:spLocks/>
            </p:cNvSpPr>
            <p:nvPr/>
          </p:nvSpPr>
          <p:spPr bwMode="hidden">
            <a:xfrm flipH="1">
              <a:off x="3251" y="673"/>
              <a:ext cx="225" cy="492"/>
            </a:xfrm>
            <a:custGeom>
              <a:avLst/>
              <a:gdLst>
                <a:gd name="T0" fmla="*/ 0 w 776"/>
                <a:gd name="T1" fmla="*/ 3 h 2368"/>
                <a:gd name="T2" fmla="*/ 20 w 776"/>
                <a:gd name="T3" fmla="*/ 1 h 2368"/>
                <a:gd name="T4" fmla="*/ 8 w 776"/>
                <a:gd name="T5" fmla="*/ 7 h 2368"/>
                <a:gd name="T6" fmla="*/ 28 w 776"/>
                <a:gd name="T7" fmla="*/ 7 h 2368"/>
                <a:gd name="T8" fmla="*/ 16 w 776"/>
                <a:gd name="T9" fmla="*/ 13 h 2368"/>
                <a:gd name="T10" fmla="*/ 32 w 776"/>
                <a:gd name="T11" fmla="*/ 15 h 2368"/>
                <a:gd name="T12" fmla="*/ 24 w 776"/>
                <a:gd name="T13" fmla="*/ 19 h 2368"/>
                <a:gd name="T14" fmla="*/ 40 w 776"/>
                <a:gd name="T15" fmla="*/ 21 h 2368"/>
                <a:gd name="T16" fmla="*/ 32 w 776"/>
                <a:gd name="T17" fmla="*/ 26 h 2368"/>
                <a:gd name="T18" fmla="*/ 44 w 776"/>
                <a:gd name="T19" fmla="*/ 28 h 2368"/>
                <a:gd name="T20" fmla="*/ 40 w 776"/>
                <a:gd name="T21" fmla="*/ 32 h 2368"/>
                <a:gd name="T22" fmla="*/ 48 w 776"/>
                <a:gd name="T23" fmla="*/ 36 h 2368"/>
                <a:gd name="T24" fmla="*/ 48 w 776"/>
                <a:gd name="T25" fmla="*/ 40 h 2368"/>
                <a:gd name="T26" fmla="*/ 57 w 776"/>
                <a:gd name="T27" fmla="*/ 46 h 2368"/>
                <a:gd name="T28" fmla="*/ 52 w 776"/>
                <a:gd name="T29" fmla="*/ 53 h 2368"/>
                <a:gd name="T30" fmla="*/ 61 w 776"/>
                <a:gd name="T31" fmla="*/ 57 h 2368"/>
                <a:gd name="T32" fmla="*/ 57 w 776"/>
                <a:gd name="T33" fmla="*/ 63 h 2368"/>
                <a:gd name="T34" fmla="*/ 61 w 776"/>
                <a:gd name="T35" fmla="*/ 69 h 2368"/>
                <a:gd name="T36" fmla="*/ 57 w 776"/>
                <a:gd name="T37" fmla="*/ 73 h 2368"/>
                <a:gd name="T38" fmla="*/ 65 w 776"/>
                <a:gd name="T39" fmla="*/ 79 h 2368"/>
                <a:gd name="T40" fmla="*/ 61 w 776"/>
                <a:gd name="T41" fmla="*/ 86 h 2368"/>
                <a:gd name="T42" fmla="*/ 65 w 776"/>
                <a:gd name="T43" fmla="*/ 94 h 2368"/>
                <a:gd name="T44" fmla="*/ 61 w 776"/>
                <a:gd name="T45" fmla="*/ 96 h 2368"/>
                <a:gd name="T46" fmla="*/ 65 w 776"/>
                <a:gd name="T47" fmla="*/ 102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5" name="Freeform 361"/>
            <p:cNvSpPr>
              <a:spLocks/>
            </p:cNvSpPr>
            <p:nvPr/>
          </p:nvSpPr>
          <p:spPr bwMode="hidden">
            <a:xfrm flipH="1">
              <a:off x="3510" y="526"/>
              <a:ext cx="135" cy="492"/>
            </a:xfrm>
            <a:custGeom>
              <a:avLst/>
              <a:gdLst>
                <a:gd name="T0" fmla="*/ 0 w 776"/>
                <a:gd name="T1" fmla="*/ 3 h 2368"/>
                <a:gd name="T2" fmla="*/ 7 w 776"/>
                <a:gd name="T3" fmla="*/ 1 h 2368"/>
                <a:gd name="T4" fmla="*/ 3 w 776"/>
                <a:gd name="T5" fmla="*/ 7 h 2368"/>
                <a:gd name="T6" fmla="*/ 10 w 776"/>
                <a:gd name="T7" fmla="*/ 7 h 2368"/>
                <a:gd name="T8" fmla="*/ 6 w 776"/>
                <a:gd name="T9" fmla="*/ 13 h 2368"/>
                <a:gd name="T10" fmla="*/ 12 w 776"/>
                <a:gd name="T11" fmla="*/ 15 h 2368"/>
                <a:gd name="T12" fmla="*/ 9 w 776"/>
                <a:gd name="T13" fmla="*/ 19 h 2368"/>
                <a:gd name="T14" fmla="*/ 15 w 776"/>
                <a:gd name="T15" fmla="*/ 21 h 2368"/>
                <a:gd name="T16" fmla="*/ 12 w 776"/>
                <a:gd name="T17" fmla="*/ 26 h 2368"/>
                <a:gd name="T18" fmla="*/ 16 w 776"/>
                <a:gd name="T19" fmla="*/ 28 h 2368"/>
                <a:gd name="T20" fmla="*/ 15 w 776"/>
                <a:gd name="T21" fmla="*/ 32 h 2368"/>
                <a:gd name="T22" fmla="*/ 17 w 776"/>
                <a:gd name="T23" fmla="*/ 36 h 2368"/>
                <a:gd name="T24" fmla="*/ 17 w 776"/>
                <a:gd name="T25" fmla="*/ 40 h 2368"/>
                <a:gd name="T26" fmla="*/ 20 w 776"/>
                <a:gd name="T27" fmla="*/ 46 h 2368"/>
                <a:gd name="T28" fmla="*/ 19 w 776"/>
                <a:gd name="T29" fmla="*/ 53 h 2368"/>
                <a:gd name="T30" fmla="*/ 22 w 776"/>
                <a:gd name="T31" fmla="*/ 57 h 2368"/>
                <a:gd name="T32" fmla="*/ 20 w 776"/>
                <a:gd name="T33" fmla="*/ 63 h 2368"/>
                <a:gd name="T34" fmla="*/ 22 w 776"/>
                <a:gd name="T35" fmla="*/ 69 h 2368"/>
                <a:gd name="T36" fmla="*/ 20 w 776"/>
                <a:gd name="T37" fmla="*/ 73 h 2368"/>
                <a:gd name="T38" fmla="*/ 23 w 776"/>
                <a:gd name="T39" fmla="*/ 79 h 2368"/>
                <a:gd name="T40" fmla="*/ 22 w 776"/>
                <a:gd name="T41" fmla="*/ 86 h 2368"/>
                <a:gd name="T42" fmla="*/ 23 w 776"/>
                <a:gd name="T43" fmla="*/ 94 h 2368"/>
                <a:gd name="T44" fmla="*/ 22 w 776"/>
                <a:gd name="T45" fmla="*/ 96 h 2368"/>
                <a:gd name="T46" fmla="*/ 23 w 776"/>
                <a:gd name="T47" fmla="*/ 102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6" name="Freeform 362"/>
            <p:cNvSpPr>
              <a:spLocks/>
            </p:cNvSpPr>
            <p:nvPr/>
          </p:nvSpPr>
          <p:spPr bwMode="hidden">
            <a:xfrm>
              <a:off x="4351" y="1121"/>
              <a:ext cx="326" cy="518"/>
            </a:xfrm>
            <a:custGeom>
              <a:avLst/>
              <a:gdLst>
                <a:gd name="T0" fmla="*/ 0 w 776"/>
                <a:gd name="T1" fmla="*/ 3 h 2368"/>
                <a:gd name="T2" fmla="*/ 42 w 776"/>
                <a:gd name="T3" fmla="*/ 1 h 2368"/>
                <a:gd name="T4" fmla="*/ 17 w 776"/>
                <a:gd name="T5" fmla="*/ 8 h 2368"/>
                <a:gd name="T6" fmla="*/ 59 w 776"/>
                <a:gd name="T7" fmla="*/ 8 h 2368"/>
                <a:gd name="T8" fmla="*/ 34 w 776"/>
                <a:gd name="T9" fmla="*/ 15 h 2368"/>
                <a:gd name="T10" fmla="*/ 68 w 776"/>
                <a:gd name="T11" fmla="*/ 17 h 2368"/>
                <a:gd name="T12" fmla="*/ 51 w 776"/>
                <a:gd name="T13" fmla="*/ 21 h 2368"/>
                <a:gd name="T14" fmla="*/ 85 w 776"/>
                <a:gd name="T15" fmla="*/ 24 h 2368"/>
                <a:gd name="T16" fmla="*/ 68 w 776"/>
                <a:gd name="T17" fmla="*/ 28 h 2368"/>
                <a:gd name="T18" fmla="*/ 93 w 776"/>
                <a:gd name="T19" fmla="*/ 31 h 2368"/>
                <a:gd name="T20" fmla="*/ 85 w 776"/>
                <a:gd name="T21" fmla="*/ 35 h 2368"/>
                <a:gd name="T22" fmla="*/ 102 w 776"/>
                <a:gd name="T23" fmla="*/ 40 h 2368"/>
                <a:gd name="T24" fmla="*/ 102 w 776"/>
                <a:gd name="T25" fmla="*/ 44 h 2368"/>
                <a:gd name="T26" fmla="*/ 118 w 776"/>
                <a:gd name="T27" fmla="*/ 51 h 2368"/>
                <a:gd name="T28" fmla="*/ 110 w 776"/>
                <a:gd name="T29" fmla="*/ 58 h 2368"/>
                <a:gd name="T30" fmla="*/ 127 w 776"/>
                <a:gd name="T31" fmla="*/ 63 h 2368"/>
                <a:gd name="T32" fmla="*/ 118 w 776"/>
                <a:gd name="T33" fmla="*/ 70 h 2368"/>
                <a:gd name="T34" fmla="*/ 127 w 776"/>
                <a:gd name="T35" fmla="*/ 77 h 2368"/>
                <a:gd name="T36" fmla="*/ 118 w 776"/>
                <a:gd name="T37" fmla="*/ 81 h 2368"/>
                <a:gd name="T38" fmla="*/ 136 w 776"/>
                <a:gd name="T39" fmla="*/ 88 h 2368"/>
                <a:gd name="T40" fmla="*/ 127 w 776"/>
                <a:gd name="T41" fmla="*/ 95 h 2368"/>
                <a:gd name="T42" fmla="*/ 136 w 776"/>
                <a:gd name="T43" fmla="*/ 104 h 2368"/>
                <a:gd name="T44" fmla="*/ 127 w 776"/>
                <a:gd name="T45" fmla="*/ 107 h 2368"/>
                <a:gd name="T46" fmla="*/ 136 w 776"/>
                <a:gd name="T47" fmla="*/ 113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7" name="Freeform 363"/>
            <p:cNvSpPr>
              <a:spLocks/>
            </p:cNvSpPr>
            <p:nvPr/>
          </p:nvSpPr>
          <p:spPr bwMode="hidden">
            <a:xfrm>
              <a:off x="4182" y="859"/>
              <a:ext cx="490" cy="345"/>
            </a:xfrm>
            <a:custGeom>
              <a:avLst/>
              <a:gdLst>
                <a:gd name="T0" fmla="*/ 0 w 776"/>
                <a:gd name="T1" fmla="*/ 1 h 2368"/>
                <a:gd name="T2" fmla="*/ 96 w 776"/>
                <a:gd name="T3" fmla="*/ 0 h 2368"/>
                <a:gd name="T4" fmla="*/ 39 w 776"/>
                <a:gd name="T5" fmla="*/ 3 h 2368"/>
                <a:gd name="T6" fmla="*/ 134 w 776"/>
                <a:gd name="T7" fmla="*/ 3 h 2368"/>
                <a:gd name="T8" fmla="*/ 76 w 776"/>
                <a:gd name="T9" fmla="*/ 6 h 2368"/>
                <a:gd name="T10" fmla="*/ 153 w 776"/>
                <a:gd name="T11" fmla="*/ 7 h 2368"/>
                <a:gd name="T12" fmla="*/ 115 w 776"/>
                <a:gd name="T13" fmla="*/ 9 h 2368"/>
                <a:gd name="T14" fmla="*/ 191 w 776"/>
                <a:gd name="T15" fmla="*/ 10 h 2368"/>
                <a:gd name="T16" fmla="*/ 153 w 776"/>
                <a:gd name="T17" fmla="*/ 13 h 2368"/>
                <a:gd name="T18" fmla="*/ 210 w 776"/>
                <a:gd name="T19" fmla="*/ 14 h 2368"/>
                <a:gd name="T20" fmla="*/ 191 w 776"/>
                <a:gd name="T21" fmla="*/ 16 h 2368"/>
                <a:gd name="T22" fmla="*/ 230 w 776"/>
                <a:gd name="T23" fmla="*/ 18 h 2368"/>
                <a:gd name="T24" fmla="*/ 230 w 776"/>
                <a:gd name="T25" fmla="*/ 20 h 2368"/>
                <a:gd name="T26" fmla="*/ 268 w 776"/>
                <a:gd name="T27" fmla="*/ 23 h 2368"/>
                <a:gd name="T28" fmla="*/ 249 w 776"/>
                <a:gd name="T29" fmla="*/ 26 h 2368"/>
                <a:gd name="T30" fmla="*/ 287 w 776"/>
                <a:gd name="T31" fmla="*/ 28 h 2368"/>
                <a:gd name="T32" fmla="*/ 268 w 776"/>
                <a:gd name="T33" fmla="*/ 31 h 2368"/>
                <a:gd name="T34" fmla="*/ 287 w 776"/>
                <a:gd name="T35" fmla="*/ 34 h 2368"/>
                <a:gd name="T36" fmla="*/ 268 w 776"/>
                <a:gd name="T37" fmla="*/ 36 h 2368"/>
                <a:gd name="T38" fmla="*/ 306 w 776"/>
                <a:gd name="T39" fmla="*/ 39 h 2368"/>
                <a:gd name="T40" fmla="*/ 287 w 776"/>
                <a:gd name="T41" fmla="*/ 42 h 2368"/>
                <a:gd name="T42" fmla="*/ 306 w 776"/>
                <a:gd name="T43" fmla="*/ 46 h 2368"/>
                <a:gd name="T44" fmla="*/ 287 w 776"/>
                <a:gd name="T45" fmla="*/ 47 h 2368"/>
                <a:gd name="T46" fmla="*/ 306 w 776"/>
                <a:gd name="T47" fmla="*/ 5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8" name="Freeform 364"/>
            <p:cNvSpPr>
              <a:spLocks/>
            </p:cNvSpPr>
            <p:nvPr/>
          </p:nvSpPr>
          <p:spPr bwMode="hidden">
            <a:xfrm>
              <a:off x="4200" y="493"/>
              <a:ext cx="214" cy="463"/>
            </a:xfrm>
            <a:custGeom>
              <a:avLst/>
              <a:gdLst>
                <a:gd name="T0" fmla="*/ 0 w 776"/>
                <a:gd name="T1" fmla="*/ 3 h 2368"/>
                <a:gd name="T2" fmla="*/ 18 w 776"/>
                <a:gd name="T3" fmla="*/ 1 h 2368"/>
                <a:gd name="T4" fmla="*/ 7 w 776"/>
                <a:gd name="T5" fmla="*/ 6 h 2368"/>
                <a:gd name="T6" fmla="*/ 26 w 776"/>
                <a:gd name="T7" fmla="*/ 6 h 2368"/>
                <a:gd name="T8" fmla="*/ 15 w 776"/>
                <a:gd name="T9" fmla="*/ 12 h 2368"/>
                <a:gd name="T10" fmla="*/ 29 w 776"/>
                <a:gd name="T11" fmla="*/ 13 h 2368"/>
                <a:gd name="T12" fmla="*/ 22 w 776"/>
                <a:gd name="T13" fmla="*/ 17 h 2368"/>
                <a:gd name="T14" fmla="*/ 36 w 776"/>
                <a:gd name="T15" fmla="*/ 19 h 2368"/>
                <a:gd name="T16" fmla="*/ 29 w 776"/>
                <a:gd name="T17" fmla="*/ 23 h 2368"/>
                <a:gd name="T18" fmla="*/ 40 w 776"/>
                <a:gd name="T19" fmla="*/ 24 h 2368"/>
                <a:gd name="T20" fmla="*/ 36 w 776"/>
                <a:gd name="T21" fmla="*/ 28 h 2368"/>
                <a:gd name="T22" fmla="*/ 44 w 776"/>
                <a:gd name="T23" fmla="*/ 32 h 2368"/>
                <a:gd name="T24" fmla="*/ 44 w 776"/>
                <a:gd name="T25" fmla="*/ 35 h 2368"/>
                <a:gd name="T26" fmla="*/ 51 w 776"/>
                <a:gd name="T27" fmla="*/ 41 h 2368"/>
                <a:gd name="T28" fmla="*/ 47 w 776"/>
                <a:gd name="T29" fmla="*/ 47 h 2368"/>
                <a:gd name="T30" fmla="*/ 55 w 776"/>
                <a:gd name="T31" fmla="*/ 50 h 2368"/>
                <a:gd name="T32" fmla="*/ 51 w 776"/>
                <a:gd name="T33" fmla="*/ 56 h 2368"/>
                <a:gd name="T34" fmla="*/ 55 w 776"/>
                <a:gd name="T35" fmla="*/ 61 h 2368"/>
                <a:gd name="T36" fmla="*/ 51 w 776"/>
                <a:gd name="T37" fmla="*/ 65 h 2368"/>
                <a:gd name="T38" fmla="*/ 58 w 776"/>
                <a:gd name="T39" fmla="*/ 70 h 2368"/>
                <a:gd name="T40" fmla="*/ 55 w 776"/>
                <a:gd name="T41" fmla="*/ 76 h 2368"/>
                <a:gd name="T42" fmla="*/ 58 w 776"/>
                <a:gd name="T43" fmla="*/ 83 h 2368"/>
                <a:gd name="T44" fmla="*/ 55 w 776"/>
                <a:gd name="T45" fmla="*/ 85 h 2368"/>
                <a:gd name="T46" fmla="*/ 58 w 776"/>
                <a:gd name="T47" fmla="*/ 91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9" name="Freeform 365"/>
            <p:cNvSpPr>
              <a:spLocks/>
            </p:cNvSpPr>
            <p:nvPr/>
          </p:nvSpPr>
          <p:spPr bwMode="hidden">
            <a:xfrm rot="-1346631">
              <a:off x="3988" y="878"/>
              <a:ext cx="144" cy="271"/>
            </a:xfrm>
            <a:custGeom>
              <a:avLst/>
              <a:gdLst>
                <a:gd name="T0" fmla="*/ 0 w 776"/>
                <a:gd name="T1" fmla="*/ 1 h 2368"/>
                <a:gd name="T2" fmla="*/ 8 w 776"/>
                <a:gd name="T3" fmla="*/ 0 h 2368"/>
                <a:gd name="T4" fmla="*/ 3 w 776"/>
                <a:gd name="T5" fmla="*/ 2 h 2368"/>
                <a:gd name="T6" fmla="*/ 12 w 776"/>
                <a:gd name="T7" fmla="*/ 2 h 2368"/>
                <a:gd name="T8" fmla="*/ 7 w 776"/>
                <a:gd name="T9" fmla="*/ 4 h 2368"/>
                <a:gd name="T10" fmla="*/ 13 w 776"/>
                <a:gd name="T11" fmla="*/ 5 h 2368"/>
                <a:gd name="T12" fmla="*/ 10 w 776"/>
                <a:gd name="T13" fmla="*/ 6 h 2368"/>
                <a:gd name="T14" fmla="*/ 17 w 776"/>
                <a:gd name="T15" fmla="*/ 7 h 2368"/>
                <a:gd name="T16" fmla="*/ 13 w 776"/>
                <a:gd name="T17" fmla="*/ 8 h 2368"/>
                <a:gd name="T18" fmla="*/ 18 w 776"/>
                <a:gd name="T19" fmla="*/ 8 h 2368"/>
                <a:gd name="T20" fmla="*/ 17 w 776"/>
                <a:gd name="T21" fmla="*/ 10 h 2368"/>
                <a:gd name="T22" fmla="*/ 20 w 776"/>
                <a:gd name="T23" fmla="*/ 11 h 2368"/>
                <a:gd name="T24" fmla="*/ 20 w 776"/>
                <a:gd name="T25" fmla="*/ 12 h 2368"/>
                <a:gd name="T26" fmla="*/ 23 w 776"/>
                <a:gd name="T27" fmla="*/ 14 h 2368"/>
                <a:gd name="T28" fmla="*/ 22 w 776"/>
                <a:gd name="T29" fmla="*/ 16 h 2368"/>
                <a:gd name="T30" fmla="*/ 25 w 776"/>
                <a:gd name="T31" fmla="*/ 17 h 2368"/>
                <a:gd name="T32" fmla="*/ 23 w 776"/>
                <a:gd name="T33" fmla="*/ 19 h 2368"/>
                <a:gd name="T34" fmla="*/ 25 w 776"/>
                <a:gd name="T35" fmla="*/ 21 h 2368"/>
                <a:gd name="T36" fmla="*/ 23 w 776"/>
                <a:gd name="T37" fmla="*/ 22 h 2368"/>
                <a:gd name="T38" fmla="*/ 27 w 776"/>
                <a:gd name="T39" fmla="*/ 24 h 2368"/>
                <a:gd name="T40" fmla="*/ 25 w 776"/>
                <a:gd name="T41" fmla="*/ 26 h 2368"/>
                <a:gd name="T42" fmla="*/ 27 w 776"/>
                <a:gd name="T43" fmla="*/ 28 h 2368"/>
                <a:gd name="T44" fmla="*/ 25 w 776"/>
                <a:gd name="T45" fmla="*/ 29 h 2368"/>
                <a:gd name="T46" fmla="*/ 27 w 776"/>
                <a:gd name="T47" fmla="*/ 31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0" name="Freeform 366"/>
            <p:cNvSpPr>
              <a:spLocks/>
            </p:cNvSpPr>
            <p:nvPr/>
          </p:nvSpPr>
          <p:spPr bwMode="hidden">
            <a:xfrm rot="1346631" flipH="1">
              <a:off x="3479" y="870"/>
              <a:ext cx="142" cy="272"/>
            </a:xfrm>
            <a:custGeom>
              <a:avLst/>
              <a:gdLst>
                <a:gd name="T0" fmla="*/ 0 w 776"/>
                <a:gd name="T1" fmla="*/ 1 h 2368"/>
                <a:gd name="T2" fmla="*/ 8 w 776"/>
                <a:gd name="T3" fmla="*/ 0 h 2368"/>
                <a:gd name="T4" fmla="*/ 3 w 776"/>
                <a:gd name="T5" fmla="*/ 2 h 2368"/>
                <a:gd name="T6" fmla="*/ 11 w 776"/>
                <a:gd name="T7" fmla="*/ 2 h 2368"/>
                <a:gd name="T8" fmla="*/ 6 w 776"/>
                <a:gd name="T9" fmla="*/ 4 h 2368"/>
                <a:gd name="T10" fmla="*/ 13 w 776"/>
                <a:gd name="T11" fmla="*/ 5 h 2368"/>
                <a:gd name="T12" fmla="*/ 10 w 776"/>
                <a:gd name="T13" fmla="*/ 6 h 2368"/>
                <a:gd name="T14" fmla="*/ 16 w 776"/>
                <a:gd name="T15" fmla="*/ 7 h 2368"/>
                <a:gd name="T16" fmla="*/ 13 w 776"/>
                <a:gd name="T17" fmla="*/ 8 h 2368"/>
                <a:gd name="T18" fmla="*/ 18 w 776"/>
                <a:gd name="T19" fmla="*/ 9 h 2368"/>
                <a:gd name="T20" fmla="*/ 16 w 776"/>
                <a:gd name="T21" fmla="*/ 10 h 2368"/>
                <a:gd name="T22" fmla="*/ 19 w 776"/>
                <a:gd name="T23" fmla="*/ 11 h 2368"/>
                <a:gd name="T24" fmla="*/ 19 w 776"/>
                <a:gd name="T25" fmla="*/ 12 h 2368"/>
                <a:gd name="T26" fmla="*/ 23 w 776"/>
                <a:gd name="T27" fmla="*/ 14 h 2368"/>
                <a:gd name="T28" fmla="*/ 21 w 776"/>
                <a:gd name="T29" fmla="*/ 16 h 2368"/>
                <a:gd name="T30" fmla="*/ 24 w 776"/>
                <a:gd name="T31" fmla="*/ 17 h 2368"/>
                <a:gd name="T32" fmla="*/ 23 w 776"/>
                <a:gd name="T33" fmla="*/ 19 h 2368"/>
                <a:gd name="T34" fmla="*/ 24 w 776"/>
                <a:gd name="T35" fmla="*/ 21 h 2368"/>
                <a:gd name="T36" fmla="*/ 23 w 776"/>
                <a:gd name="T37" fmla="*/ 22 h 2368"/>
                <a:gd name="T38" fmla="*/ 26 w 776"/>
                <a:gd name="T39" fmla="*/ 24 h 2368"/>
                <a:gd name="T40" fmla="*/ 24 w 776"/>
                <a:gd name="T41" fmla="*/ 26 h 2368"/>
                <a:gd name="T42" fmla="*/ 26 w 776"/>
                <a:gd name="T43" fmla="*/ 29 h 2368"/>
                <a:gd name="T44" fmla="*/ 24 w 776"/>
                <a:gd name="T45" fmla="*/ 29 h 2368"/>
                <a:gd name="T46" fmla="*/ 26 w 776"/>
                <a:gd name="T47" fmla="*/ 31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381000"/>
            <a:ext cx="3886200" cy="64770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0" y="392113"/>
            <a:ext cx="4114800" cy="6477000"/>
          </a:xfrm>
          <a:prstGeom prst="rect">
            <a:avLst/>
          </a:prstGeom>
          <a:solidFill>
            <a:srgbClr val="E3EFF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152400" y="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en-US" sz="2400" b="1" u="sng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29: </a:t>
            </a: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HAI PHƯƠNG TRÌNH BẬC NHẤT HAI ẨN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12700" y="533400"/>
            <a:ext cx="4102100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1. Khái niệm về hệ hai phương trình bậc nhất hai ẩn.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Tổng quát: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 Cho hai phương trình bậc nhất hai ẩn ax + by = c và a’x + b’y = c’ 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Khi đó hệ hai phương trình bậc nhất hai ẩn có dạng: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8550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1219200" y="2971800"/>
          <a:ext cx="23622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3" imgW="1511300" imgH="457200" progId="Equation.DSMT4">
                  <p:embed/>
                </p:oleObj>
              </mc:Choice>
              <mc:Fallback>
                <p:oleObj name="Equation" r:id="rId3" imgW="15113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971800"/>
                        <a:ext cx="23622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4191000" y="762000"/>
            <a:ext cx="44196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Hệ phương trình:            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là một hệ phương trình bậc nhất hai ẩn </a:t>
            </a:r>
          </a:p>
        </p:txBody>
      </p:sp>
      <p:graphicFrame>
        <p:nvGraphicFramePr>
          <p:cNvPr id="108552" name="Object 8"/>
          <p:cNvGraphicFramePr>
            <a:graphicFrameLocks noChangeAspect="1"/>
          </p:cNvGraphicFramePr>
          <p:nvPr>
            <p:ph sz="quarter" idx="4"/>
          </p:nvPr>
        </p:nvGraphicFramePr>
        <p:xfrm>
          <a:off x="6324600" y="685800"/>
          <a:ext cx="1147763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5" imgW="736600" imgH="457200" progId="Equation.DSMT4">
                  <p:embed/>
                </p:oleObj>
              </mc:Choice>
              <mc:Fallback>
                <p:oleObj name="Equation" r:id="rId5" imgW="7366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685800"/>
                        <a:ext cx="1147763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8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8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85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85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108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nimBg="1"/>
      <p:bldP spid="108547" grpId="0" animBg="1"/>
      <p:bldP spid="108548" grpId="0"/>
      <p:bldP spid="10855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381000"/>
            <a:ext cx="3886200" cy="64770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92113"/>
            <a:ext cx="4038600" cy="6477000"/>
          </a:xfrm>
          <a:prstGeom prst="rect">
            <a:avLst/>
          </a:prstGeom>
          <a:solidFill>
            <a:srgbClr val="E3EFF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52400" y="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en-US" sz="2400" b="1" u="sng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29: </a:t>
            </a: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HAI PHƯƠNG TRÌNH BẬC NHẤT HAI ẨN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533400"/>
            <a:ext cx="4038600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1. Khái niệm về hệ hai phương trình bậc nhất hai ẩn.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Tổng quát: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 Cho hai phương trình bậc nhất hai ẩn ax + by = c và a’x + b’y = c’ 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Khi đó hệ hai phương trình bậc nhất hai ẩn có dạng: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914400" y="3200400"/>
          <a:ext cx="22860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3" imgW="1511300" imgH="457200" progId="Equation.DSMT4">
                  <p:embed/>
                </p:oleObj>
              </mc:Choice>
              <mc:Fallback>
                <p:oleObj name="Equation" r:id="rId3" imgW="15113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00400"/>
                        <a:ext cx="228600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5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4495800" y="1752600"/>
          <a:ext cx="137795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5" imgW="850531" imgH="660113" progId="Equation.DSMT4">
                  <p:embed/>
                </p:oleObj>
              </mc:Choice>
              <mc:Fallback>
                <p:oleObj name="Equation" r:id="rId5" imgW="850531" imgH="66011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752600"/>
                        <a:ext cx="1377950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6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7010400" y="1890713"/>
          <a:ext cx="14668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7" imgW="876300" imgH="457200" progId="Equation.DSMT4">
                  <p:embed/>
                </p:oleObj>
              </mc:Choice>
              <mc:Fallback>
                <p:oleObj name="Equation" r:id="rId7" imgW="8763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890713"/>
                        <a:ext cx="146685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4133850" y="719138"/>
            <a:ext cx="4953000" cy="339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tập: Trong các hệ phương trình sau , hệ phương trình nào </a:t>
            </a:r>
            <a:r>
              <a:rPr lang="en-US" altLang="en-US" sz="18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phải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 là hệ phương trình bậc nhất hai ẩn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A.                                    B.                 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C.                                   D.  </a:t>
            </a:r>
          </a:p>
        </p:txBody>
      </p:sp>
      <p:graphicFrame>
        <p:nvGraphicFramePr>
          <p:cNvPr id="109578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4495800" y="3505200"/>
          <a:ext cx="15271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9" imgW="876300" imgH="482600" progId="Equation.DSMT4">
                  <p:embed/>
                </p:oleObj>
              </mc:Choice>
              <mc:Fallback>
                <p:oleObj name="Equation" r:id="rId9" imgW="876300" imgH="482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505200"/>
                        <a:ext cx="152717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9" name="Object 11"/>
          <p:cNvGraphicFramePr>
            <a:graphicFrameLocks noChangeAspect="1"/>
          </p:cNvGraphicFramePr>
          <p:nvPr/>
        </p:nvGraphicFramePr>
        <p:xfrm>
          <a:off x="7010400" y="3357563"/>
          <a:ext cx="1212850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11" imgW="749300" imgH="685800" progId="Equation.DSMT4">
                  <p:embed/>
                </p:oleObj>
              </mc:Choice>
              <mc:Fallback>
                <p:oleObj name="Equation" r:id="rId11" imgW="749300" imgH="685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357563"/>
                        <a:ext cx="1212850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80" name="Oval 12"/>
          <p:cNvSpPr>
            <a:spLocks noChangeArrowheads="1"/>
          </p:cNvSpPr>
          <p:nvPr/>
        </p:nvSpPr>
        <p:spPr bwMode="auto">
          <a:xfrm>
            <a:off x="4038600" y="36576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7" grpId="0"/>
      <p:bldP spid="1095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381000"/>
            <a:ext cx="3886200" cy="64770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392113"/>
            <a:ext cx="3886200" cy="6477000"/>
          </a:xfrm>
          <a:prstGeom prst="rect">
            <a:avLst/>
          </a:prstGeom>
          <a:solidFill>
            <a:srgbClr val="E3EFF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52400" y="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en-US" sz="2400" b="1" u="sng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29: </a:t>
            </a: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HAI PHƯƠNG TRÌNH BẬC NHẤT HAI ẨN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533400"/>
            <a:ext cx="3886200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1. Khái niệm về hệ hai phương trình bậc nhất hai ẩn.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Tổng quát: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 Cho hai phương trình bậc nhất hai ẩn ax + by = c và a’x + b’y = c’ 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Khi đó hệ hai phương trình bậc nhất hai ẩn có dạng: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838200" y="3276600"/>
          <a:ext cx="24384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3" imgW="1511300" imgH="457200" progId="Equation.DSMT4">
                  <p:embed/>
                </p:oleObj>
              </mc:Choice>
              <mc:Fallback>
                <p:oleObj name="Equation" r:id="rId3" imgW="15113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76600"/>
                        <a:ext cx="2438400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9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6248400" y="1295400"/>
          <a:ext cx="762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5" imgW="507780" imgH="253890" progId="Equation.DSMT4">
                  <p:embed/>
                </p:oleObj>
              </mc:Choice>
              <mc:Fallback>
                <p:oleObj name="Equation" r:id="rId5" imgW="507780" imgH="25389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295400"/>
                        <a:ext cx="762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4114800" y="1295400"/>
            <a:ext cx="4876800" cy="21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Khi nào thì cặp số                 được gọi là một nghiệm của hệ (I) 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Khi nào thì hệ (I) vô nghiệm 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Em hiểu thế nào là giải hệ phương trình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381000"/>
            <a:ext cx="3886200" cy="64770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392113"/>
            <a:ext cx="3886200" cy="6477000"/>
          </a:xfrm>
          <a:prstGeom prst="rect">
            <a:avLst/>
          </a:prstGeom>
          <a:solidFill>
            <a:srgbClr val="E3EFF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0" y="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en-US" sz="2400" b="1" u="sng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29: </a:t>
            </a: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HAI PHƯƠNG TRÌNH BẬC NHẤT HAI ẨN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0" y="533400"/>
            <a:ext cx="3886200" cy="380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Khái niệm về hệ hai phương trình bậc nhất hai ẩn.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  Hệ hai phương trình bậc nhất hai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  ẩn có dạng: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  (1) và (2) là các phương trình bậc nhất hai ẩn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2. Minh hoạ hình học tập nghiệm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 của hệ phương trình bậc nhất hai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 ẩn</a:t>
            </a: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>
            <p:ph sz="half" idx="1"/>
          </p:nvPr>
        </p:nvGraphicFramePr>
        <p:xfrm>
          <a:off x="1600200" y="1752600"/>
          <a:ext cx="20891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" imgW="1511300" imgH="457200" progId="Equation.DSMT4">
                  <p:embed/>
                </p:oleObj>
              </mc:Choice>
              <mc:Fallback>
                <p:oleObj name="Equation" r:id="rId3" imgW="15113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52600"/>
                        <a:ext cx="208915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3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5029200" y="3919538"/>
          <a:ext cx="1666875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5" imgW="1168400" imgH="457200" progId="Equation.DSMT4">
                  <p:embed/>
                </p:oleObj>
              </mc:Choice>
              <mc:Fallback>
                <p:oleObj name="Equation" r:id="rId5" imgW="11684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919538"/>
                        <a:ext cx="1666875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038600" y="685800"/>
            <a:ext cx="510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4114800" y="762000"/>
            <a:ext cx="3048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4038600" y="685800"/>
            <a:ext cx="5105400" cy="383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Tìm từ thích hợp để điền vào chỗ trống (….) trong các câu sau: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Nếu điểm M thuộc đường thẳng ax + by = c thì toạ độ (x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; y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của điểm M là một ………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   của phương trình ax + by = c.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b) Nếu điểm M là một điểm chung của hai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 đường thẳng ax + by = c và a’x + b’y = c’ 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thì 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toạ độ 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; y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của điểm M là một    ………….…của hai phương trình.. ………….………………..,hay (x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; y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 là một………….của hệ phương trình……………..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5833681" y="3630613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</a:p>
        </p:txBody>
      </p:sp>
      <p:sp>
        <p:nvSpPr>
          <p:cNvPr id="111628" name="Text Box 12"/>
          <p:cNvSpPr txBox="1">
            <a:spLocks noChangeArrowheads="1"/>
          </p:cNvSpPr>
          <p:nvPr/>
        </p:nvSpPr>
        <p:spPr bwMode="auto">
          <a:xfrm>
            <a:off x="7129081" y="3076987"/>
            <a:ext cx="16954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 chung</a:t>
            </a:r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7620000" y="161925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</a:p>
        </p:txBody>
      </p:sp>
      <p:sp>
        <p:nvSpPr>
          <p:cNvPr id="111631" name="Text Box 15"/>
          <p:cNvSpPr txBox="1">
            <a:spLocks noChangeArrowheads="1"/>
          </p:cNvSpPr>
          <p:nvPr/>
        </p:nvSpPr>
        <p:spPr bwMode="auto">
          <a:xfrm>
            <a:off x="5943600" y="3367087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 + by = c và</a:t>
            </a:r>
          </a:p>
        </p:txBody>
      </p:sp>
      <p:sp>
        <p:nvSpPr>
          <p:cNvPr id="111632" name="Text Box 16"/>
          <p:cNvSpPr txBox="1">
            <a:spLocks noChangeArrowheads="1"/>
          </p:cNvSpPr>
          <p:nvPr/>
        </p:nvSpPr>
        <p:spPr bwMode="auto">
          <a:xfrm>
            <a:off x="7208520" y="3376231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a’x </a:t>
            </a:r>
            <a:r>
              <a:rPr lang="en-US" altLang="en-US" sz="1800" b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b’y = c’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16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16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16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1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1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1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1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1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1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1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1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1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5" grpId="0" animBg="1"/>
      <p:bldP spid="111627" grpId="0"/>
      <p:bldP spid="111628" grpId="0"/>
      <p:bldP spid="111630" grpId="0"/>
      <p:bldP spid="111631" grpId="0"/>
      <p:bldP spid="1116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381000"/>
            <a:ext cx="3886200" cy="64770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392113"/>
            <a:ext cx="3886200" cy="6477000"/>
          </a:xfrm>
          <a:prstGeom prst="rect">
            <a:avLst/>
          </a:prstGeom>
          <a:solidFill>
            <a:srgbClr val="E3EFF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en-US" sz="2400" b="1" u="sng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29: </a:t>
            </a: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HAI PHƯƠNG TRÌNH BẬC NHẤT HAI ẨN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533400"/>
            <a:ext cx="3886200" cy="380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Khái niệm về hệ hai phương trình bậc nhất hai ẩn.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  Hệ hai phương trình bậc nhất hai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  ẩn có dạng: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  (1) và (2) là các phương trình bậc nhất hai ẩn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2. Minh hoạ hình học tập nghiệm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 của hệ phương trình bậc nhất hai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 ẩn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>
            <p:ph sz="half" idx="1"/>
          </p:nvPr>
        </p:nvGraphicFramePr>
        <p:xfrm>
          <a:off x="1600200" y="1752600"/>
          <a:ext cx="20891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3" imgW="1511300" imgH="457200" progId="Equation.DSMT4">
                  <p:embed/>
                </p:oleObj>
              </mc:Choice>
              <mc:Fallback>
                <p:oleObj name="Equation" r:id="rId3" imgW="15113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52600"/>
                        <a:ext cx="208915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7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6705600" y="1219200"/>
          <a:ext cx="22098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5" imgW="1574800" imgH="482600" progId="Equation.DSMT4">
                  <p:embed/>
                </p:oleObj>
              </mc:Choice>
              <mc:Fallback>
                <p:oleObj name="Equation" r:id="rId5" imgW="1574800" imgH="482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219200"/>
                        <a:ext cx="220980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4191000" y="838200"/>
            <a:ext cx="4648200" cy="380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Nhận xét :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Xét hệ phương trình :                                    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1) Nếu 2 đường thẳng (d</a:t>
            </a:r>
            <a:r>
              <a:rPr lang="en-US" altLang="en-US" sz="1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) và (d</a:t>
            </a:r>
            <a:r>
              <a:rPr lang="en-US" altLang="en-US" sz="1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) có điểm chung thì toạ độ của điểm chung ấy là nghiệm của hệ (I)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2) Số điểm chung của hai đường thẳng (d</a:t>
            </a:r>
            <a:r>
              <a:rPr lang="en-US" altLang="en-US" sz="1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) và (d</a:t>
            </a:r>
            <a:r>
              <a:rPr lang="en-US" altLang="en-US" sz="1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) cũng là số nghiệm của hệ (I)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3)  Tập nghiệm của hệ phương trình (I) được biểu diễn bởi tập hợp các điểm chung của (d</a:t>
            </a:r>
            <a:r>
              <a:rPr lang="en-US" altLang="en-US" sz="1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) và (d</a:t>
            </a:r>
            <a:r>
              <a:rPr lang="en-US" altLang="en-US" sz="1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26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26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26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7339013" y="2119313"/>
            <a:ext cx="1905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altLang="en-US" sz="1800" b="1" baseline="-25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x – 2y = 0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7239000" y="4868863"/>
            <a:ext cx="1905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altLang="en-US" sz="1800" b="1" baseline="-25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1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x + y = 3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6623050" y="3252788"/>
            <a:ext cx="4349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18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graphicFrame>
        <p:nvGraphicFramePr>
          <p:cNvPr id="8197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85725" y="981075"/>
          <a:ext cx="2047875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3" imgW="1371600" imgH="507960" progId="Equation.DSMT4">
                  <p:embed/>
                </p:oleObj>
              </mc:Choice>
              <mc:Fallback>
                <p:oleObj name="Equation" r:id="rId3" imgW="1371600" imgH="507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" y="981075"/>
                        <a:ext cx="2047875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0" y="533400"/>
            <a:ext cx="38862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Ví dụ 1: Xét hệ phương trình: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152400" y="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en-US" sz="2400" b="1" u="sng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29: </a:t>
            </a: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HAI PHƯƠNG TRÌNH BẬC NHẤT HAI ẨN</a:t>
            </a:r>
          </a:p>
        </p:txBody>
      </p:sp>
      <p:sp>
        <p:nvSpPr>
          <p:cNvPr id="8200" name="Line 11"/>
          <p:cNvSpPr>
            <a:spLocks noChangeShapeType="1"/>
          </p:cNvSpPr>
          <p:nvPr/>
        </p:nvSpPr>
        <p:spPr bwMode="auto">
          <a:xfrm>
            <a:off x="4419600" y="685800"/>
            <a:ext cx="0" cy="586740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152400" y="1752600"/>
            <a:ext cx="3657600" cy="215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và (d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cắt nhau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(d</a:t>
            </a:r>
            <a:r>
              <a:rPr lang="en-US" altLang="en-US" sz="1800" baseline="-25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và (d</a:t>
            </a:r>
            <a:r>
              <a:rPr lang="en-US" altLang="en-US" sz="1800" baseline="-25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có một điểm chung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Hệ  phương trình đã cho có một nghiệm duy nhất.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Toạ độ giao điểm của (d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và (d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là M (2; 1) </a:t>
            </a:r>
          </a:p>
        </p:txBody>
      </p:sp>
      <p:pic>
        <p:nvPicPr>
          <p:cNvPr id="86031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025525"/>
            <a:ext cx="4495800" cy="418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3" name="Line 16"/>
          <p:cNvSpPr>
            <a:spLocks noChangeShapeType="1"/>
          </p:cNvSpPr>
          <p:nvPr/>
        </p:nvSpPr>
        <p:spPr bwMode="auto">
          <a:xfrm flipH="1">
            <a:off x="5638800" y="3462338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>
            <a:off x="5257800" y="2014538"/>
            <a:ext cx="2971800" cy="2895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>
            <a:off x="5738813" y="344805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>
            <a:off x="6719888" y="3462338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 flipV="1">
            <a:off x="5105400" y="2347913"/>
            <a:ext cx="3657600" cy="19050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6037" name="Object 21"/>
          <p:cNvGraphicFramePr>
            <a:graphicFrameLocks noChangeAspect="1"/>
          </p:cNvGraphicFramePr>
          <p:nvPr>
            <p:ph sz="quarter" idx="4"/>
          </p:nvPr>
        </p:nvGraphicFramePr>
        <p:xfrm>
          <a:off x="5591175" y="2328863"/>
          <a:ext cx="20637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6" imgW="114102" imgH="126780" progId="Equation.DSMT4">
                  <p:embed/>
                </p:oleObj>
              </mc:Choice>
              <mc:Fallback>
                <p:oleObj name="Equation" r:id="rId6" imgW="114102" imgH="1267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2328863"/>
                        <a:ext cx="206375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8" name="Object 22"/>
          <p:cNvGraphicFramePr>
            <a:graphicFrameLocks noChangeAspect="1"/>
          </p:cNvGraphicFramePr>
          <p:nvPr/>
        </p:nvGraphicFramePr>
        <p:xfrm>
          <a:off x="5591175" y="3857625"/>
          <a:ext cx="20637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8" imgW="114102" imgH="126780" progId="Equation.DSMT4">
                  <p:embed/>
                </p:oleObj>
              </mc:Choice>
              <mc:Fallback>
                <p:oleObj name="Equation" r:id="rId8" imgW="114102" imgH="1267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3857625"/>
                        <a:ext cx="206375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9" name="Object 23"/>
          <p:cNvGraphicFramePr>
            <a:graphicFrameLocks noChangeAspect="1"/>
          </p:cNvGraphicFramePr>
          <p:nvPr/>
        </p:nvGraphicFramePr>
        <p:xfrm>
          <a:off x="6610350" y="3338513"/>
          <a:ext cx="20637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9" imgW="114102" imgH="126780" progId="Equation.DSMT4">
                  <p:embed/>
                </p:oleObj>
              </mc:Choice>
              <mc:Fallback>
                <p:oleObj name="Equation" r:id="rId9" imgW="114102" imgH="12678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338513"/>
                        <a:ext cx="206375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0" name="Object 24"/>
          <p:cNvGraphicFramePr>
            <a:graphicFrameLocks noChangeAspect="1"/>
          </p:cNvGraphicFramePr>
          <p:nvPr/>
        </p:nvGraphicFramePr>
        <p:xfrm>
          <a:off x="7162800" y="3871913"/>
          <a:ext cx="20637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10" imgW="114102" imgH="126780" progId="Equation.DSMT4">
                  <p:embed/>
                </p:oleObj>
              </mc:Choice>
              <mc:Fallback>
                <p:oleObj name="Equation" r:id="rId10" imgW="114102" imgH="1267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871913"/>
                        <a:ext cx="206375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42" name="Text Box 26"/>
          <p:cNvSpPr txBox="1">
            <a:spLocks noChangeArrowheads="1"/>
          </p:cNvSpPr>
          <p:nvPr/>
        </p:nvSpPr>
        <p:spPr bwMode="auto">
          <a:xfrm>
            <a:off x="6981825" y="3276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(2; 1)</a:t>
            </a:r>
          </a:p>
        </p:txBody>
      </p:sp>
      <p:sp>
        <p:nvSpPr>
          <p:cNvPr id="86044" name="Text Box 28"/>
          <p:cNvSpPr txBox="1">
            <a:spLocks noChangeArrowheads="1"/>
          </p:cNvSpPr>
          <p:nvPr/>
        </p:nvSpPr>
        <p:spPr bwMode="auto">
          <a:xfrm>
            <a:off x="0" y="3924300"/>
            <a:ext cx="44196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Xét phương trình (1) 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Với  x = 2 , y = 1 thì  VT = 2 + 1 = 3 = VP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Xét phương trình (2) 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Với  x = 2 , y = 1 thì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VT = 2 – 2.1 = 0 = VP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Vậy hệ  phương trình đã cho có nghiệm duy nhất  (x;y) = (2;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6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6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86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86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86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8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86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86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86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86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86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86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860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/>
      <p:bldP spid="86020" grpId="0"/>
      <p:bldP spid="860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" y="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en-US" sz="2400" b="1" u="sng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29: </a:t>
            </a: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HAI PHƯƠNG TRÌNH BẬC NHẤT HAI ẨN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Ví dụ 2: Xét hệ phương trình                                                                           </a:t>
            </a:r>
          </a:p>
        </p:txBody>
      </p:sp>
      <p:graphicFrame>
        <p:nvGraphicFramePr>
          <p:cNvPr id="104452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28600" y="1295400"/>
          <a:ext cx="16002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3" imgW="1155700" imgH="457200" progId="Equation.DSMT4">
                  <p:embed/>
                </p:oleObj>
              </mc:Choice>
              <mc:Fallback>
                <p:oleObj name="Equation" r:id="rId3" imgW="11557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5400"/>
                        <a:ext cx="160020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4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2667000" y="1108075"/>
          <a:ext cx="14478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Equation" r:id="rId5" imgW="1193800" imgH="838200" progId="Equation.DSMT4">
                  <p:embed/>
                </p:oleObj>
              </mc:Choice>
              <mc:Fallback>
                <p:oleObj name="Equation" r:id="rId5" imgW="1193800" imgH="838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108075"/>
                        <a:ext cx="144780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3" name="Line 5"/>
          <p:cNvSpPr>
            <a:spLocks noChangeShapeType="1"/>
          </p:cNvSpPr>
          <p:nvPr/>
        </p:nvSpPr>
        <p:spPr bwMode="auto">
          <a:xfrm>
            <a:off x="1971675" y="1600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0" y="2286000"/>
            <a:ext cx="45720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 đường thẳng (d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và (d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song song với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nhau vì có hệ số góc bằng nhau            và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tung độ gốc khác nhau</a:t>
            </a:r>
          </a:p>
        </p:txBody>
      </p:sp>
      <p:graphicFrame>
        <p:nvGraphicFramePr>
          <p:cNvPr id="104456" name="Object 8"/>
          <p:cNvGraphicFramePr>
            <a:graphicFrameLocks noChangeAspect="1"/>
          </p:cNvGraphicFramePr>
          <p:nvPr/>
        </p:nvGraphicFramePr>
        <p:xfrm>
          <a:off x="2209800" y="2971800"/>
          <a:ext cx="111442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Equation" r:id="rId7" imgW="672808" imgH="431613" progId="Equation.DSMT4">
                  <p:embed/>
                </p:oleObj>
              </mc:Choice>
              <mc:Fallback>
                <p:oleObj name="Equation" r:id="rId7" imgW="672808" imgH="431613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971800"/>
                        <a:ext cx="1114425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0" y="3948113"/>
            <a:ext cx="43434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=&gt; (d</a:t>
            </a:r>
            <a:r>
              <a:rPr lang="en-US" alt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và (d</a:t>
            </a:r>
            <a:r>
              <a:rPr lang="en-US" alt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không có điểm chung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Vậy hệ phương trình ( III) vô nghiệm.</a:t>
            </a:r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6858000" y="4648200"/>
            <a:ext cx="1600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altLang="en-US" sz="2400" baseline="-25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// (d</a:t>
            </a:r>
            <a:r>
              <a:rPr lang="en-US" altLang="en-US" sz="2400" baseline="-25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baseline="-25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59" name="Line 11"/>
          <p:cNvSpPr>
            <a:spLocks noChangeShapeType="1"/>
          </p:cNvSpPr>
          <p:nvPr/>
        </p:nvSpPr>
        <p:spPr bwMode="auto">
          <a:xfrm flipV="1">
            <a:off x="4495800" y="1752600"/>
            <a:ext cx="1962150" cy="2932113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4460" name="Line 12"/>
          <p:cNvSpPr>
            <a:spLocks noChangeShapeType="1"/>
          </p:cNvSpPr>
          <p:nvPr/>
        </p:nvSpPr>
        <p:spPr bwMode="auto">
          <a:xfrm flipV="1">
            <a:off x="6019800" y="1603375"/>
            <a:ext cx="0" cy="3727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4461" name="Line 13"/>
          <p:cNvSpPr>
            <a:spLocks noChangeShapeType="1"/>
          </p:cNvSpPr>
          <p:nvPr/>
        </p:nvSpPr>
        <p:spPr bwMode="auto">
          <a:xfrm>
            <a:off x="4572000" y="3810000"/>
            <a:ext cx="3830638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6477000" y="1447800"/>
            <a:ext cx="5286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altLang="en-US" sz="2400" baseline="-25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baseline="-25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63" name="Text Box 15"/>
          <p:cNvSpPr txBox="1">
            <a:spLocks noChangeArrowheads="1"/>
          </p:cNvSpPr>
          <p:nvPr/>
        </p:nvSpPr>
        <p:spPr bwMode="auto">
          <a:xfrm>
            <a:off x="6080125" y="1323975"/>
            <a:ext cx="3968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altLang="en-US" sz="2400" baseline="-25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8458200" y="3670300"/>
            <a:ext cx="3952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baseline="-25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65" name="Text Box 17"/>
          <p:cNvSpPr txBox="1">
            <a:spLocks noChangeArrowheads="1"/>
          </p:cNvSpPr>
          <p:nvPr/>
        </p:nvSpPr>
        <p:spPr bwMode="auto">
          <a:xfrm>
            <a:off x="6375400" y="3810000"/>
            <a:ext cx="3968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2400" baseline="-25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70" name="Text Box 22"/>
          <p:cNvSpPr txBox="1">
            <a:spLocks noChangeArrowheads="1"/>
          </p:cNvSpPr>
          <p:nvPr/>
        </p:nvSpPr>
        <p:spPr bwMode="auto">
          <a:xfrm>
            <a:off x="5715000" y="3810000"/>
            <a:ext cx="3968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400" baseline="-25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71" name="Text Box 23"/>
          <p:cNvSpPr txBox="1">
            <a:spLocks noChangeArrowheads="1"/>
          </p:cNvSpPr>
          <p:nvPr/>
        </p:nvSpPr>
        <p:spPr bwMode="auto">
          <a:xfrm>
            <a:off x="7620000" y="2209800"/>
            <a:ext cx="5270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altLang="en-US" sz="2400" baseline="-25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baseline="-25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72" name="Line 24"/>
          <p:cNvSpPr>
            <a:spLocks noChangeShapeType="1"/>
          </p:cNvSpPr>
          <p:nvPr/>
        </p:nvSpPr>
        <p:spPr bwMode="auto">
          <a:xfrm flipV="1">
            <a:off x="5529263" y="1981200"/>
            <a:ext cx="2274887" cy="32813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4473" name="Text Box 25"/>
          <p:cNvSpPr txBox="1">
            <a:spLocks noChangeArrowheads="1"/>
          </p:cNvSpPr>
          <p:nvPr/>
        </p:nvSpPr>
        <p:spPr bwMode="auto">
          <a:xfrm>
            <a:off x="6053138" y="2333625"/>
            <a:ext cx="377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baseline="-25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74" name="Text Box 26"/>
          <p:cNvSpPr txBox="1">
            <a:spLocks noChangeArrowheads="1"/>
          </p:cNvSpPr>
          <p:nvPr/>
        </p:nvSpPr>
        <p:spPr bwMode="auto">
          <a:xfrm>
            <a:off x="4851400" y="3394075"/>
            <a:ext cx="377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endParaRPr lang="en-US" altLang="en-US" sz="2400" baseline="-25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75" name="Oval 27"/>
          <p:cNvSpPr>
            <a:spLocks noChangeArrowheads="1"/>
          </p:cNvSpPr>
          <p:nvPr/>
        </p:nvSpPr>
        <p:spPr bwMode="auto">
          <a:xfrm flipH="1">
            <a:off x="5980113" y="2378075"/>
            <a:ext cx="74612" cy="74613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76" name="Oval 28"/>
          <p:cNvSpPr>
            <a:spLocks noChangeArrowheads="1"/>
          </p:cNvSpPr>
          <p:nvPr/>
        </p:nvSpPr>
        <p:spPr bwMode="auto">
          <a:xfrm>
            <a:off x="5029200" y="37719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77" name="Oval 29"/>
          <p:cNvSpPr>
            <a:spLocks noChangeArrowheads="1"/>
          </p:cNvSpPr>
          <p:nvPr/>
        </p:nvSpPr>
        <p:spPr bwMode="auto">
          <a:xfrm>
            <a:off x="6489700" y="3784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78" name="Oval 30"/>
          <p:cNvSpPr>
            <a:spLocks noChangeArrowheads="1"/>
          </p:cNvSpPr>
          <p:nvPr/>
        </p:nvSpPr>
        <p:spPr bwMode="auto">
          <a:xfrm>
            <a:off x="5976938" y="4533900"/>
            <a:ext cx="76200" cy="76200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4480" name="Group 32"/>
          <p:cNvGrpSpPr>
            <a:grpSpLocks/>
          </p:cNvGrpSpPr>
          <p:nvPr/>
        </p:nvGrpSpPr>
        <p:grpSpPr bwMode="auto">
          <a:xfrm>
            <a:off x="6096000" y="4267200"/>
            <a:ext cx="400050" cy="750888"/>
            <a:chOff x="2062" y="3120"/>
            <a:chExt cx="252" cy="473"/>
          </a:xfrm>
        </p:grpSpPr>
        <p:sp>
          <p:nvSpPr>
            <p:cNvPr id="9254" name="Text Box 19"/>
            <p:cNvSpPr txBox="1">
              <a:spLocks noChangeArrowheads="1"/>
            </p:cNvSpPr>
            <p:nvPr/>
          </p:nvSpPr>
          <p:spPr bwMode="auto">
            <a:xfrm>
              <a:off x="2062" y="3129"/>
              <a:ext cx="25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rgbClr val="C2E6FA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-3</a:t>
              </a:r>
              <a:endParaRPr lang="en-US" altLang="en-US" sz="2400" baseline="-25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55" name="Text Box 20"/>
            <p:cNvSpPr txBox="1">
              <a:spLocks noChangeArrowheads="1"/>
            </p:cNvSpPr>
            <p:nvPr/>
          </p:nvSpPr>
          <p:spPr bwMode="auto">
            <a:xfrm>
              <a:off x="2064" y="3360"/>
              <a:ext cx="25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rgbClr val="C2E6FA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altLang="en-US" sz="2400" baseline="-25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56" name="Line 21"/>
            <p:cNvSpPr>
              <a:spLocks noChangeShapeType="1"/>
            </p:cNvSpPr>
            <p:nvPr/>
          </p:nvSpPr>
          <p:spPr bwMode="auto">
            <a:xfrm>
              <a:off x="2064" y="3368"/>
              <a:ext cx="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57" name="Text Box 31"/>
            <p:cNvSpPr txBox="1">
              <a:spLocks noChangeArrowheads="1"/>
            </p:cNvSpPr>
            <p:nvPr/>
          </p:nvSpPr>
          <p:spPr bwMode="auto">
            <a:xfrm>
              <a:off x="2064" y="3120"/>
              <a:ext cx="25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rgbClr val="C2E6FA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-3</a:t>
              </a:r>
              <a:endParaRPr lang="en-US" altLang="en-US" sz="2400" baseline="-25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04481" name="Object 33"/>
          <p:cNvGraphicFramePr>
            <a:graphicFrameLocks noChangeAspect="1"/>
          </p:cNvGraphicFramePr>
          <p:nvPr>
            <p:ph sz="quarter" idx="3"/>
          </p:nvPr>
        </p:nvGraphicFramePr>
        <p:xfrm>
          <a:off x="2971800" y="2590800"/>
          <a:ext cx="5921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Equation" r:id="rId9" imgW="418918" imgH="431613" progId="Equation.DSMT4">
                  <p:embed/>
                </p:oleObj>
              </mc:Choice>
              <mc:Fallback>
                <p:oleObj name="Equation" r:id="rId9" imgW="418918" imgH="431613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90800"/>
                        <a:ext cx="5921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84" name="Oval 36"/>
          <p:cNvSpPr>
            <a:spLocks noChangeArrowheads="1"/>
          </p:cNvSpPr>
          <p:nvPr/>
        </p:nvSpPr>
        <p:spPr bwMode="auto">
          <a:xfrm>
            <a:off x="7035800" y="37719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85" name="Oval 37"/>
          <p:cNvSpPr>
            <a:spLocks noChangeArrowheads="1"/>
          </p:cNvSpPr>
          <p:nvPr/>
        </p:nvSpPr>
        <p:spPr bwMode="auto">
          <a:xfrm>
            <a:off x="5511800" y="37719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86" name="Oval 38"/>
          <p:cNvSpPr>
            <a:spLocks noChangeArrowheads="1"/>
          </p:cNvSpPr>
          <p:nvPr/>
        </p:nvSpPr>
        <p:spPr bwMode="auto">
          <a:xfrm>
            <a:off x="5981700" y="2873375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87" name="Oval 39"/>
          <p:cNvSpPr>
            <a:spLocks noChangeArrowheads="1"/>
          </p:cNvSpPr>
          <p:nvPr/>
        </p:nvSpPr>
        <p:spPr bwMode="auto">
          <a:xfrm>
            <a:off x="5981700" y="33655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88" name="Oval 40"/>
          <p:cNvSpPr>
            <a:spLocks noChangeArrowheads="1"/>
          </p:cNvSpPr>
          <p:nvPr/>
        </p:nvSpPr>
        <p:spPr bwMode="auto">
          <a:xfrm>
            <a:off x="5981700" y="4241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89" name="Oval 41"/>
          <p:cNvSpPr>
            <a:spLocks noChangeArrowheads="1"/>
          </p:cNvSpPr>
          <p:nvPr/>
        </p:nvSpPr>
        <p:spPr bwMode="auto">
          <a:xfrm>
            <a:off x="5972175" y="4810125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90" name="Oval 42"/>
          <p:cNvSpPr>
            <a:spLocks noChangeArrowheads="1"/>
          </p:cNvSpPr>
          <p:nvPr/>
        </p:nvSpPr>
        <p:spPr bwMode="auto">
          <a:xfrm>
            <a:off x="5981700" y="2374900"/>
            <a:ext cx="76200" cy="76200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91" name="Oval 43"/>
          <p:cNvSpPr>
            <a:spLocks noChangeArrowheads="1"/>
          </p:cNvSpPr>
          <p:nvPr/>
        </p:nvSpPr>
        <p:spPr bwMode="auto">
          <a:xfrm>
            <a:off x="5029200" y="3771900"/>
            <a:ext cx="76200" cy="76200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92" name="Oval 44"/>
          <p:cNvSpPr>
            <a:spLocks noChangeArrowheads="1"/>
          </p:cNvSpPr>
          <p:nvPr/>
        </p:nvSpPr>
        <p:spPr bwMode="auto">
          <a:xfrm>
            <a:off x="6489700" y="3784600"/>
            <a:ext cx="76200" cy="76200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4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4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4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0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4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4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0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04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04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04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04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04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/>
      <p:bldP spid="104455" grpId="0"/>
      <p:bldP spid="104458" grpId="0"/>
      <p:bldP spid="104463" grpId="0"/>
      <p:bldP spid="104464" grpId="0"/>
      <p:bldP spid="104465" grpId="0"/>
      <p:bldP spid="104470" grpId="0"/>
      <p:bldP spid="104471" grpId="0"/>
      <p:bldP spid="104473" grpId="0"/>
      <p:bldP spid="104474" grpId="0"/>
      <p:bldP spid="104475" grpId="0" animBg="1"/>
      <p:bldP spid="104476" grpId="0" animBg="1"/>
      <p:bldP spid="104477" grpId="0" animBg="1"/>
      <p:bldP spid="104478" grpId="0" animBg="1"/>
      <p:bldP spid="104484" grpId="0" animBg="1"/>
      <p:bldP spid="104485" grpId="0" animBg="1"/>
      <p:bldP spid="104486" grpId="0" animBg="1"/>
      <p:bldP spid="104487" grpId="0" animBg="1"/>
      <p:bldP spid="104488" grpId="0" animBg="1"/>
      <p:bldP spid="104489" grpId="0" animBg="1"/>
      <p:bldP spid="104490" grpId="0" animBg="1"/>
      <p:bldP spid="104490" grpId="1" animBg="1"/>
      <p:bldP spid="104491" grpId="0" animBg="1"/>
      <p:bldP spid="104491" grpId="1" animBg="1"/>
      <p:bldP spid="104492" grpId="0" animBg="1"/>
      <p:bldP spid="10449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en-US" sz="2400" b="1" u="sng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29: </a:t>
            </a:r>
            <a:r>
              <a:rPr lang="en-US" altLang="en-US" sz="2400" b="1" u="sng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HAI PHƯƠNG TRÌNH BẬC NHẤT HAI ẨN</a:t>
            </a:r>
          </a:p>
        </p:txBody>
      </p:sp>
      <p:graphicFrame>
        <p:nvGraphicFramePr>
          <p:cNvPr id="115715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533400" y="1193800"/>
          <a:ext cx="16906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Equation" r:id="rId3" imgW="1193800" imgH="457200" progId="Equation.DSMT4">
                  <p:embed/>
                </p:oleObj>
              </mc:Choice>
              <mc:Fallback>
                <p:oleObj name="Equation" r:id="rId3" imgW="11938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193800"/>
                        <a:ext cx="169068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953000" y="457200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17" name="Line 5"/>
          <p:cNvSpPr>
            <a:spLocks noChangeShapeType="1"/>
          </p:cNvSpPr>
          <p:nvPr/>
        </p:nvSpPr>
        <p:spPr bwMode="auto">
          <a:xfrm>
            <a:off x="2300288" y="15462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5718" name="Object 6"/>
          <p:cNvGraphicFramePr>
            <a:graphicFrameLocks noChangeAspect="1"/>
          </p:cNvGraphicFramePr>
          <p:nvPr/>
        </p:nvGraphicFramePr>
        <p:xfrm>
          <a:off x="2833688" y="1219200"/>
          <a:ext cx="1676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Equation" r:id="rId5" imgW="1117115" imgH="482391" progId="Equation.DSMT4">
                  <p:embed/>
                </p:oleObj>
              </mc:Choice>
              <mc:Fallback>
                <p:oleObj name="Equation" r:id="rId5" imgW="1117115" imgH="482391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1219200"/>
                        <a:ext cx="16764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185738" y="2236788"/>
            <a:ext cx="449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 đường thẳng (d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và (d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trùng nhau vì có  hệ số góc và tung độ gốc bằng nhau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0" y="3270250"/>
            <a:ext cx="4738688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 (d</a:t>
            </a:r>
            <a:r>
              <a:rPr lang="en-US" altLang="en-US" sz="1800" baseline="-25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và (d</a:t>
            </a:r>
            <a:r>
              <a:rPr lang="en-US" altLang="en-US" sz="1800" baseline="-25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có vô số điểm chung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hệ phương trình ( IV) có vô số nghiệm.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nghiệm của hệ phương trình (IV) được biểu diễn bởi đường thẳng y = 2x - 3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471488" y="555625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Ví dụ 3: Xét hệ phương trình                                                                           </a:t>
            </a:r>
          </a:p>
        </p:txBody>
      </p:sp>
      <p:sp>
        <p:nvSpPr>
          <p:cNvPr id="115722" name="Line 10"/>
          <p:cNvSpPr>
            <a:spLocks noChangeShapeType="1"/>
          </p:cNvSpPr>
          <p:nvPr/>
        </p:nvSpPr>
        <p:spPr bwMode="auto">
          <a:xfrm flipV="1">
            <a:off x="6553200" y="2514600"/>
            <a:ext cx="1447800" cy="3124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15723" name="Group 11"/>
          <p:cNvGrpSpPr>
            <a:grpSpLocks/>
          </p:cNvGrpSpPr>
          <p:nvPr/>
        </p:nvGrpSpPr>
        <p:grpSpPr bwMode="auto">
          <a:xfrm>
            <a:off x="7162800" y="1828800"/>
            <a:ext cx="1981200" cy="369888"/>
            <a:chOff x="3792" y="1360"/>
            <a:chExt cx="1248" cy="233"/>
          </a:xfrm>
        </p:grpSpPr>
        <p:sp>
          <p:nvSpPr>
            <p:cNvPr id="10279" name="Text Box 12"/>
            <p:cNvSpPr txBox="1">
              <a:spLocks noChangeArrowheads="1"/>
            </p:cNvSpPr>
            <p:nvPr/>
          </p:nvSpPr>
          <p:spPr bwMode="auto">
            <a:xfrm>
              <a:off x="3792" y="1360"/>
              <a:ext cx="10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rgbClr val="C2E6FA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(d</a:t>
              </a:r>
              <a:r>
                <a:rPr lang="en-US" altLang="en-US" sz="24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) trùng</a:t>
              </a:r>
              <a:endParaRPr lang="en-US" alt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80" name="Text Box 13"/>
            <p:cNvSpPr txBox="1">
              <a:spLocks noChangeArrowheads="1"/>
            </p:cNvSpPr>
            <p:nvPr/>
          </p:nvSpPr>
          <p:spPr bwMode="auto">
            <a:xfrm>
              <a:off x="4656" y="1360"/>
              <a:ext cx="38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rgbClr val="C2E6FA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(d</a:t>
              </a:r>
              <a:r>
                <a:rPr lang="en-US" altLang="en-US" sz="24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alt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5726" name="Line 14"/>
          <p:cNvSpPr>
            <a:spLocks noChangeShapeType="1"/>
          </p:cNvSpPr>
          <p:nvPr/>
        </p:nvSpPr>
        <p:spPr bwMode="auto">
          <a:xfrm flipV="1">
            <a:off x="6781800" y="2038350"/>
            <a:ext cx="11113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5727" name="Line 15"/>
          <p:cNvSpPr>
            <a:spLocks noChangeShapeType="1"/>
          </p:cNvSpPr>
          <p:nvPr/>
        </p:nvSpPr>
        <p:spPr bwMode="auto">
          <a:xfrm>
            <a:off x="5029200" y="3810000"/>
            <a:ext cx="3914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5728" name="Text Box 16"/>
          <p:cNvSpPr txBox="1">
            <a:spLocks noChangeArrowheads="1"/>
          </p:cNvSpPr>
          <p:nvPr/>
        </p:nvSpPr>
        <p:spPr bwMode="auto">
          <a:xfrm>
            <a:off x="6553200" y="1600200"/>
            <a:ext cx="4048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altLang="en-US" sz="24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29" name="Text Box 17"/>
          <p:cNvSpPr txBox="1">
            <a:spLocks noChangeArrowheads="1"/>
          </p:cNvSpPr>
          <p:nvPr/>
        </p:nvSpPr>
        <p:spPr bwMode="auto">
          <a:xfrm>
            <a:off x="8534400" y="3810000"/>
            <a:ext cx="4048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30" name="Text Box 18"/>
          <p:cNvSpPr txBox="1">
            <a:spLocks noChangeArrowheads="1"/>
          </p:cNvSpPr>
          <p:nvPr/>
        </p:nvSpPr>
        <p:spPr bwMode="auto">
          <a:xfrm>
            <a:off x="6413500" y="4816475"/>
            <a:ext cx="4048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endParaRPr lang="en-US" altLang="en-US" sz="24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31" name="Text Box 19"/>
          <p:cNvSpPr txBox="1">
            <a:spLocks noChangeArrowheads="1"/>
          </p:cNvSpPr>
          <p:nvPr/>
        </p:nvSpPr>
        <p:spPr bwMode="auto">
          <a:xfrm>
            <a:off x="6477000" y="3733800"/>
            <a:ext cx="4032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C2E6FA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4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32" name="Line 20"/>
          <p:cNvSpPr>
            <a:spLocks noChangeShapeType="1"/>
          </p:cNvSpPr>
          <p:nvPr/>
        </p:nvSpPr>
        <p:spPr bwMode="auto">
          <a:xfrm flipV="1">
            <a:off x="6629400" y="2362200"/>
            <a:ext cx="1447800" cy="31242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5733" name="Oval 21"/>
          <p:cNvSpPr>
            <a:spLocks noChangeArrowheads="1"/>
          </p:cNvSpPr>
          <p:nvPr/>
        </p:nvSpPr>
        <p:spPr bwMode="auto">
          <a:xfrm>
            <a:off x="7366000" y="3771900"/>
            <a:ext cx="76200" cy="76200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34" name="Oval 22"/>
          <p:cNvSpPr>
            <a:spLocks noChangeArrowheads="1"/>
          </p:cNvSpPr>
          <p:nvPr/>
        </p:nvSpPr>
        <p:spPr bwMode="auto">
          <a:xfrm>
            <a:off x="6756400" y="5080000"/>
            <a:ext cx="76200" cy="76200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5739" name="Group 27"/>
          <p:cNvGrpSpPr>
            <a:grpSpLocks/>
          </p:cNvGrpSpPr>
          <p:nvPr/>
        </p:nvGrpSpPr>
        <p:grpSpPr bwMode="auto">
          <a:xfrm>
            <a:off x="5041900" y="3797300"/>
            <a:ext cx="2516188" cy="736600"/>
            <a:chOff x="79" y="1596"/>
            <a:chExt cx="1585" cy="464"/>
          </a:xfrm>
        </p:grpSpPr>
        <p:sp>
          <p:nvSpPr>
            <p:cNvPr id="10270" name="Rectangle 28"/>
            <p:cNvSpPr>
              <a:spLocks noChangeArrowheads="1"/>
            </p:cNvSpPr>
            <p:nvPr/>
          </p:nvSpPr>
          <p:spPr bwMode="auto">
            <a:xfrm>
              <a:off x="1232" y="1675"/>
              <a:ext cx="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rgbClr val="C2E6FA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10271" name="Text Box 29"/>
            <p:cNvSpPr txBox="1">
              <a:spLocks noChangeArrowheads="1"/>
            </p:cNvSpPr>
            <p:nvPr/>
          </p:nvSpPr>
          <p:spPr bwMode="auto">
            <a:xfrm>
              <a:off x="79" y="1676"/>
              <a:ext cx="8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rgbClr val="C2E6FA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72" name="Rectangle 30"/>
            <p:cNvSpPr>
              <a:spLocks noChangeArrowheads="1"/>
            </p:cNvSpPr>
            <p:nvPr/>
          </p:nvSpPr>
          <p:spPr bwMode="auto">
            <a:xfrm>
              <a:off x="1063" y="1596"/>
              <a:ext cx="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rgbClr val="C2E6FA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10273" name="Rectangle 31"/>
            <p:cNvSpPr>
              <a:spLocks noChangeArrowheads="1"/>
            </p:cNvSpPr>
            <p:nvPr/>
          </p:nvSpPr>
          <p:spPr bwMode="auto">
            <a:xfrm>
              <a:off x="1074" y="1598"/>
              <a:ext cx="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rgbClr val="C2E6FA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10274" name="Rectangle 32"/>
            <p:cNvSpPr>
              <a:spLocks noChangeArrowheads="1"/>
            </p:cNvSpPr>
            <p:nvPr/>
          </p:nvSpPr>
          <p:spPr bwMode="auto">
            <a:xfrm>
              <a:off x="1062" y="1820"/>
              <a:ext cx="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rgbClr val="C2E6FA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10275" name="Rectangle 33"/>
            <p:cNvSpPr>
              <a:spLocks noChangeArrowheads="1"/>
            </p:cNvSpPr>
            <p:nvPr/>
          </p:nvSpPr>
          <p:spPr bwMode="auto">
            <a:xfrm>
              <a:off x="1334" y="1680"/>
              <a:ext cx="11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rgbClr val="C2E6FA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 </a:t>
              </a:r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10276" name="Rectangle 34"/>
            <p:cNvSpPr>
              <a:spLocks noChangeArrowheads="1"/>
            </p:cNvSpPr>
            <p:nvPr/>
          </p:nvSpPr>
          <p:spPr bwMode="auto">
            <a:xfrm>
              <a:off x="1470" y="1603"/>
              <a:ext cx="19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rgbClr val="C2E6FA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__</a:t>
              </a:r>
            </a:p>
          </p:txBody>
        </p:sp>
        <p:sp>
          <p:nvSpPr>
            <p:cNvPr id="10277" name="Rectangle 35"/>
            <p:cNvSpPr>
              <a:spLocks noChangeArrowheads="1"/>
            </p:cNvSpPr>
            <p:nvPr/>
          </p:nvSpPr>
          <p:spPr bwMode="auto">
            <a:xfrm>
              <a:off x="1530" y="1605"/>
              <a:ext cx="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rgbClr val="C2E6FA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3</a:t>
              </a:r>
            </a:p>
          </p:txBody>
        </p:sp>
        <p:sp>
          <p:nvSpPr>
            <p:cNvPr id="10278" name="Rectangle 36"/>
            <p:cNvSpPr>
              <a:spLocks noChangeArrowheads="1"/>
            </p:cNvSpPr>
            <p:nvPr/>
          </p:nvSpPr>
          <p:spPr bwMode="auto">
            <a:xfrm>
              <a:off x="1518" y="1827"/>
              <a:ext cx="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rgbClr val="C2E6FA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2</a:t>
              </a:r>
            </a:p>
          </p:txBody>
        </p:sp>
      </p:grpSp>
      <p:sp>
        <p:nvSpPr>
          <p:cNvPr id="115749" name="Oval 37"/>
          <p:cNvSpPr>
            <a:spLocks noChangeArrowheads="1"/>
          </p:cNvSpPr>
          <p:nvPr/>
        </p:nvSpPr>
        <p:spPr bwMode="auto">
          <a:xfrm>
            <a:off x="6743700" y="4610100"/>
            <a:ext cx="76200" cy="76200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50" name="Oval 38"/>
          <p:cNvSpPr>
            <a:spLocks noChangeArrowheads="1"/>
          </p:cNvSpPr>
          <p:nvPr/>
        </p:nvSpPr>
        <p:spPr bwMode="auto">
          <a:xfrm>
            <a:off x="6756400" y="4165600"/>
            <a:ext cx="76200" cy="76200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51" name="Oval 39"/>
          <p:cNvSpPr>
            <a:spLocks noChangeArrowheads="1"/>
          </p:cNvSpPr>
          <p:nvPr/>
        </p:nvSpPr>
        <p:spPr bwMode="auto">
          <a:xfrm>
            <a:off x="7594600" y="3771900"/>
            <a:ext cx="76200" cy="76200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52" name="Oval 40"/>
          <p:cNvSpPr>
            <a:spLocks noChangeArrowheads="1"/>
          </p:cNvSpPr>
          <p:nvPr/>
        </p:nvSpPr>
        <p:spPr bwMode="auto">
          <a:xfrm>
            <a:off x="6756400" y="2984500"/>
            <a:ext cx="76200" cy="76200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53" name="Oval 41"/>
          <p:cNvSpPr>
            <a:spLocks noChangeArrowheads="1"/>
          </p:cNvSpPr>
          <p:nvPr/>
        </p:nvSpPr>
        <p:spPr bwMode="auto">
          <a:xfrm>
            <a:off x="6756400" y="3390900"/>
            <a:ext cx="76200" cy="76200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54" name="Oval 42"/>
          <p:cNvSpPr>
            <a:spLocks noChangeArrowheads="1"/>
          </p:cNvSpPr>
          <p:nvPr/>
        </p:nvSpPr>
        <p:spPr bwMode="auto">
          <a:xfrm>
            <a:off x="7150100" y="3771900"/>
            <a:ext cx="76200" cy="76200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66" name="Oval 54"/>
          <p:cNvSpPr>
            <a:spLocks noChangeArrowheads="1"/>
          </p:cNvSpPr>
          <p:nvPr/>
        </p:nvSpPr>
        <p:spPr bwMode="auto">
          <a:xfrm>
            <a:off x="6753225" y="5072063"/>
            <a:ext cx="76200" cy="76200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67" name="Oval 55"/>
          <p:cNvSpPr>
            <a:spLocks noChangeArrowheads="1"/>
          </p:cNvSpPr>
          <p:nvPr/>
        </p:nvSpPr>
        <p:spPr bwMode="auto">
          <a:xfrm>
            <a:off x="7366000" y="3771900"/>
            <a:ext cx="76200" cy="76200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5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57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5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5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5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5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15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5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5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5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5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5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1157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9" grpId="0"/>
      <p:bldP spid="115721" grpId="0"/>
      <p:bldP spid="115728" grpId="0"/>
      <p:bldP spid="115729" grpId="0"/>
      <p:bldP spid="115730" grpId="0"/>
      <p:bldP spid="115731" grpId="0"/>
      <p:bldP spid="115733" grpId="0" animBg="1"/>
      <p:bldP spid="115734" grpId="0" animBg="1"/>
      <p:bldP spid="115749" grpId="0" animBg="1"/>
      <p:bldP spid="115750" grpId="0" animBg="1"/>
      <p:bldP spid="115751" grpId="0" animBg="1"/>
      <p:bldP spid="115752" grpId="0" animBg="1"/>
      <p:bldP spid="115753" grpId="0" animBg="1"/>
      <p:bldP spid="115754" grpId="0" animBg="1"/>
      <p:bldP spid="115766" grpId="0" animBg="1"/>
      <p:bldP spid="11576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8606827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1849</Words>
  <Application>Microsoft Office PowerPoint</Application>
  <PresentationFormat>On-screen Show (4:3)</PresentationFormat>
  <Paragraphs>217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Default Design</vt:lpstr>
      <vt:lpstr>MathType 6.0 Equation</vt:lpstr>
      <vt:lpstr>MathType 5.0 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Vaan</dc:title>
  <dc:creator>TRINHLILAC</dc:creator>
  <cp:lastModifiedBy>Admin</cp:lastModifiedBy>
  <cp:revision>77</cp:revision>
  <dcterms:created xsi:type="dcterms:W3CDTF">2011-11-26T13:13:10Z</dcterms:created>
  <dcterms:modified xsi:type="dcterms:W3CDTF">2022-12-12T03:12:26Z</dcterms:modified>
</cp:coreProperties>
</file>